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0"/>
    <p:sldId id="257" r:id="rId31"/>
    <p:sldId id="258" r:id="rId32"/>
    <p:sldId id="259" r:id="rId33"/>
    <p:sldId id="260" r:id="rId34"/>
    <p:sldId id="261" r:id="rId35"/>
    <p:sldId id="262" r:id="rId36"/>
    <p:sldId id="263" r:id="rId37"/>
    <p:sldId id="264" r:id="rId38"/>
    <p:sldId id="265" r:id="rId39"/>
    <p:sldId id="266" r:id="rId40"/>
    <p:sldId id="267" r:id="rId41"/>
    <p:sldId id="268" r:id="rId42"/>
    <p:sldId id="269" r:id="rId43"/>
    <p:sldId id="270" r:id="rId44"/>
    <p:sldId id="271" r:id="rId45"/>
    <p:sldId id="272" r:id="rId46"/>
    <p:sldId id="273" r:id="rId47"/>
    <p:sldId id="274" r:id="rId48"/>
    <p:sldId id="275" r:id="rId49"/>
    <p:sldId id="276" r:id="rId50"/>
    <p:sldId id="277" r:id="rId51"/>
    <p:sldId id="278" r:id="rId52"/>
    <p:sldId id="279" r:id="rId53"/>
    <p:sldId id="280" r:id="rId54"/>
    <p:sldId id="281" r:id="rId55"/>
    <p:sldId id="282" r:id="rId56"/>
    <p:sldId id="283" r:id="rId57"/>
    <p:sldId id="284" r:id="rId58"/>
    <p:sldId id="285" r:id="rId59"/>
    <p:sldId id="286" r:id="rId60"/>
    <p:sldId id="287" r:id="rId61"/>
    <p:sldId id="288" r:id="rId62"/>
    <p:sldId id="289" r:id="rId63"/>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Open Sans Extra Bold" charset="1" panose="020B0906030804020204"/>
      <p:regular r:id="rId10"/>
    </p:embeddedFont>
    <p:embeddedFont>
      <p:font typeface="Open Sans Extra Bold Italics" charset="1" panose="020B0906030804020204"/>
      <p:regular r:id="rId11"/>
    </p:embeddedFont>
    <p:embeddedFont>
      <p:font typeface="Poppins" charset="1" panose="00000500000000000000"/>
      <p:regular r:id="rId12"/>
    </p:embeddedFont>
    <p:embeddedFont>
      <p:font typeface="Poppins Bold" charset="1" panose="00000800000000000000"/>
      <p:regular r:id="rId13"/>
    </p:embeddedFont>
    <p:embeddedFont>
      <p:font typeface="Poppins Italics" charset="1" panose="00000500000000000000"/>
      <p:regular r:id="rId14"/>
    </p:embeddedFont>
    <p:embeddedFont>
      <p:font typeface="Poppins Bold Italics" charset="1" panose="00000800000000000000"/>
      <p:regular r:id="rId15"/>
    </p:embeddedFont>
    <p:embeddedFont>
      <p:font typeface="Poppins Thin" charset="1" panose="00000300000000000000"/>
      <p:regular r:id="rId16"/>
    </p:embeddedFont>
    <p:embeddedFont>
      <p:font typeface="Poppins Thin Italics" charset="1" panose="00000300000000000000"/>
      <p:regular r:id="rId17"/>
    </p:embeddedFont>
    <p:embeddedFont>
      <p:font typeface="Poppins Extra-Light" charset="1" panose="00000300000000000000"/>
      <p:regular r:id="rId18"/>
    </p:embeddedFont>
    <p:embeddedFont>
      <p:font typeface="Poppins Extra-Light Italics" charset="1" panose="00000300000000000000"/>
      <p:regular r:id="rId19"/>
    </p:embeddedFont>
    <p:embeddedFont>
      <p:font typeface="Poppins Light" charset="1" panose="00000400000000000000"/>
      <p:regular r:id="rId20"/>
    </p:embeddedFont>
    <p:embeddedFont>
      <p:font typeface="Poppins Light Italics" charset="1" panose="00000400000000000000"/>
      <p:regular r:id="rId21"/>
    </p:embeddedFont>
    <p:embeddedFont>
      <p:font typeface="Poppins Medium" charset="1" panose="00000600000000000000"/>
      <p:regular r:id="rId22"/>
    </p:embeddedFont>
    <p:embeddedFont>
      <p:font typeface="Poppins Medium Italics" charset="1" panose="00000600000000000000"/>
      <p:regular r:id="rId23"/>
    </p:embeddedFont>
    <p:embeddedFont>
      <p:font typeface="Poppins Semi-Bold" charset="1" panose="00000700000000000000"/>
      <p:regular r:id="rId24"/>
    </p:embeddedFont>
    <p:embeddedFont>
      <p:font typeface="Poppins Semi-Bold Italics" charset="1" panose="00000700000000000000"/>
      <p:regular r:id="rId25"/>
    </p:embeddedFont>
    <p:embeddedFont>
      <p:font typeface="Poppins Ultra-Bold" charset="1" panose="00000900000000000000"/>
      <p:regular r:id="rId26"/>
    </p:embeddedFont>
    <p:embeddedFont>
      <p:font typeface="Poppins Ultra-Bold Italics" charset="1" panose="00000900000000000000"/>
      <p:regular r:id="rId27"/>
    </p:embeddedFont>
    <p:embeddedFont>
      <p:font typeface="Poppins Heavy" charset="1" panose="00000A00000000000000"/>
      <p:regular r:id="rId28"/>
    </p:embeddedFont>
    <p:embeddedFont>
      <p:font typeface="Poppins Heavy Italics" charset="1" panose="00000A00000000000000"/>
      <p:regular r:id="rId2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slides/slide1.xml" Type="http://schemas.openxmlformats.org/officeDocument/2006/relationships/slide"/><Relationship Id="rId31" Target="slides/slide2.xml" Type="http://schemas.openxmlformats.org/officeDocument/2006/relationships/slide"/><Relationship Id="rId32" Target="slides/slide3.xml" Type="http://schemas.openxmlformats.org/officeDocument/2006/relationships/slide"/><Relationship Id="rId33" Target="slides/slide4.xml" Type="http://schemas.openxmlformats.org/officeDocument/2006/relationships/slide"/><Relationship Id="rId34" Target="slides/slide5.xml" Type="http://schemas.openxmlformats.org/officeDocument/2006/relationships/slide"/><Relationship Id="rId35" Target="slides/slide6.xml" Type="http://schemas.openxmlformats.org/officeDocument/2006/relationships/slide"/><Relationship Id="rId36" Target="slides/slide7.xml" Type="http://schemas.openxmlformats.org/officeDocument/2006/relationships/slide"/><Relationship Id="rId37" Target="slides/slide8.xml" Type="http://schemas.openxmlformats.org/officeDocument/2006/relationships/slide"/><Relationship Id="rId38" Target="slides/slide9.xml" Type="http://schemas.openxmlformats.org/officeDocument/2006/relationships/slide"/><Relationship Id="rId39" Target="slides/slide10.xml" Type="http://schemas.openxmlformats.org/officeDocument/2006/relationships/slide"/><Relationship Id="rId4" Target="theme/theme1.xml" Type="http://schemas.openxmlformats.org/officeDocument/2006/relationships/theme"/><Relationship Id="rId40" Target="slides/slide11.xml" Type="http://schemas.openxmlformats.org/officeDocument/2006/relationships/slide"/><Relationship Id="rId41" Target="slides/slide12.xml" Type="http://schemas.openxmlformats.org/officeDocument/2006/relationships/slide"/><Relationship Id="rId42" Target="slides/slide13.xml" Type="http://schemas.openxmlformats.org/officeDocument/2006/relationships/slide"/><Relationship Id="rId43" Target="slides/slide14.xml" Type="http://schemas.openxmlformats.org/officeDocument/2006/relationships/slide"/><Relationship Id="rId44" Target="slides/slide15.xml" Type="http://schemas.openxmlformats.org/officeDocument/2006/relationships/slide"/><Relationship Id="rId45" Target="slides/slide16.xml" Type="http://schemas.openxmlformats.org/officeDocument/2006/relationships/slide"/><Relationship Id="rId46" Target="slides/slide17.xml" Type="http://schemas.openxmlformats.org/officeDocument/2006/relationships/slide"/><Relationship Id="rId47" Target="slides/slide18.xml" Type="http://schemas.openxmlformats.org/officeDocument/2006/relationships/slide"/><Relationship Id="rId48" Target="slides/slide19.xml" Type="http://schemas.openxmlformats.org/officeDocument/2006/relationships/slide"/><Relationship Id="rId49" Target="slides/slide20.xml" Type="http://schemas.openxmlformats.org/officeDocument/2006/relationships/slide"/><Relationship Id="rId5" Target="tableStyles.xml" Type="http://schemas.openxmlformats.org/officeDocument/2006/relationships/tableStyles"/><Relationship Id="rId50" Target="slides/slide21.xml" Type="http://schemas.openxmlformats.org/officeDocument/2006/relationships/slide"/><Relationship Id="rId51" Target="slides/slide22.xml" Type="http://schemas.openxmlformats.org/officeDocument/2006/relationships/slide"/><Relationship Id="rId52" Target="slides/slide23.xml" Type="http://schemas.openxmlformats.org/officeDocument/2006/relationships/slide"/><Relationship Id="rId53" Target="slides/slide24.xml" Type="http://schemas.openxmlformats.org/officeDocument/2006/relationships/slide"/><Relationship Id="rId54" Target="slides/slide25.xml" Type="http://schemas.openxmlformats.org/officeDocument/2006/relationships/slide"/><Relationship Id="rId55" Target="slides/slide26.xml" Type="http://schemas.openxmlformats.org/officeDocument/2006/relationships/slide"/><Relationship Id="rId56" Target="slides/slide27.xml" Type="http://schemas.openxmlformats.org/officeDocument/2006/relationships/slide"/><Relationship Id="rId57" Target="slides/slide28.xml" Type="http://schemas.openxmlformats.org/officeDocument/2006/relationships/slide"/><Relationship Id="rId58" Target="slides/slide29.xml" Type="http://schemas.openxmlformats.org/officeDocument/2006/relationships/slide"/><Relationship Id="rId59" Target="slides/slide30.xml" Type="http://schemas.openxmlformats.org/officeDocument/2006/relationships/slide"/><Relationship Id="rId6" Target="fonts/font6.fntdata" Type="http://schemas.openxmlformats.org/officeDocument/2006/relationships/font"/><Relationship Id="rId60" Target="slides/slide31.xml" Type="http://schemas.openxmlformats.org/officeDocument/2006/relationships/slide"/><Relationship Id="rId61" Target="slides/slide32.xml" Type="http://schemas.openxmlformats.org/officeDocument/2006/relationships/slide"/><Relationship Id="rId62" Target="slides/slide33.xml" Type="http://schemas.openxmlformats.org/officeDocument/2006/relationships/slide"/><Relationship Id="rId63" Target="slides/slide34.xml" Type="http://schemas.openxmlformats.org/officeDocument/2006/relationships/slide"/><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7.jpeg" Type="http://schemas.openxmlformats.org/officeDocument/2006/relationships/image"/><Relationship Id="rId4" Target="../media/image18.png" Type="http://schemas.openxmlformats.org/officeDocument/2006/relationships/image"/><Relationship Id="rId5" Target="../media/image19.sv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7.jpeg" Type="http://schemas.openxmlformats.org/officeDocument/2006/relationships/image"/><Relationship Id="rId4" Target="../media/image18.png" Type="http://schemas.openxmlformats.org/officeDocument/2006/relationships/image"/><Relationship Id="rId5" Target="../media/image19.sv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46.png" Type="http://schemas.openxmlformats.org/officeDocument/2006/relationships/image"/><Relationship Id="rId11" Target="../media/image47.png" Type="http://schemas.openxmlformats.org/officeDocument/2006/relationships/image"/><Relationship Id="rId12" Target="../media/image48.svg" Type="http://schemas.openxmlformats.org/officeDocument/2006/relationships/image"/><Relationship Id="rId13" Target="../media/image49.png" Type="http://schemas.openxmlformats.org/officeDocument/2006/relationships/image"/><Relationship Id="rId14" Target="../media/image50.svg" Type="http://schemas.openxmlformats.org/officeDocument/2006/relationships/image"/><Relationship Id="rId2" Target="../media/image1.png" Type="http://schemas.openxmlformats.org/officeDocument/2006/relationships/image"/><Relationship Id="rId3" Target="../media/image28.png" Type="http://schemas.openxmlformats.org/officeDocument/2006/relationships/image"/><Relationship Id="rId4" Target="../media/image18.png" Type="http://schemas.openxmlformats.org/officeDocument/2006/relationships/image"/><Relationship Id="rId5" Target="../media/image19.svg" Type="http://schemas.openxmlformats.org/officeDocument/2006/relationships/image"/><Relationship Id="rId6" Target="../media/image42.png" Type="http://schemas.openxmlformats.org/officeDocument/2006/relationships/image"/><Relationship Id="rId7" Target="../media/image43.svg" Type="http://schemas.openxmlformats.org/officeDocument/2006/relationships/image"/><Relationship Id="rId8" Target="../media/image44.png" Type="http://schemas.openxmlformats.org/officeDocument/2006/relationships/image"/><Relationship Id="rId9" Target="../media/image45.sv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51.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8.png" Type="http://schemas.openxmlformats.org/officeDocument/2006/relationships/image"/><Relationship Id="rId4" Target="../media/image19.svg" Type="http://schemas.openxmlformats.org/officeDocument/2006/relationships/image"/><Relationship Id="rId5" Target="../media/image52.png" Type="http://schemas.openxmlformats.org/officeDocument/2006/relationships/image"/><Relationship Id="rId6" Target="../media/image53.svg" Type="http://schemas.openxmlformats.org/officeDocument/2006/relationships/image"/><Relationship Id="rId7" Target="../media/image54.pn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8.png" Type="http://schemas.openxmlformats.org/officeDocument/2006/relationships/image"/><Relationship Id="rId4" Target="../media/image19.svg" Type="http://schemas.openxmlformats.org/officeDocument/2006/relationships/image"/><Relationship Id="rId5" Target="../media/image52.png" Type="http://schemas.openxmlformats.org/officeDocument/2006/relationships/image"/><Relationship Id="rId6" Target="../media/image53.svg" Type="http://schemas.openxmlformats.org/officeDocument/2006/relationships/image"/><Relationship Id="rId7" Target="../media/image55.pn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8.png" Type="http://schemas.openxmlformats.org/officeDocument/2006/relationships/image"/><Relationship Id="rId4" Target="../media/image19.svg" Type="http://schemas.openxmlformats.org/officeDocument/2006/relationships/image"/><Relationship Id="rId5" Target="../media/image52.png" Type="http://schemas.openxmlformats.org/officeDocument/2006/relationships/image"/><Relationship Id="rId6" Target="../media/image53.svg" Type="http://schemas.openxmlformats.org/officeDocument/2006/relationships/image"/><Relationship Id="rId7" Target="../media/image56.pn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8.png" Type="http://schemas.openxmlformats.org/officeDocument/2006/relationships/image"/><Relationship Id="rId4" Target="../media/image19.svg" Type="http://schemas.openxmlformats.org/officeDocument/2006/relationships/image"/><Relationship Id="rId5" Target="../media/image52.png" Type="http://schemas.openxmlformats.org/officeDocument/2006/relationships/image"/><Relationship Id="rId6" Target="../media/image53.svg" Type="http://schemas.openxmlformats.org/officeDocument/2006/relationships/image"/><Relationship Id="rId7" Target="../media/image57.pn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8.png" Type="http://schemas.openxmlformats.org/officeDocument/2006/relationships/image"/><Relationship Id="rId4" Target="../media/image19.svg" Type="http://schemas.openxmlformats.org/officeDocument/2006/relationships/image"/><Relationship Id="rId5" Target="../media/image52.png" Type="http://schemas.openxmlformats.org/officeDocument/2006/relationships/image"/><Relationship Id="rId6" Target="../media/image53.svg" Type="http://schemas.openxmlformats.org/officeDocument/2006/relationships/image"/><Relationship Id="rId7" Target="../media/image58.pn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8.png" Type="http://schemas.openxmlformats.org/officeDocument/2006/relationships/image"/><Relationship Id="rId4" Target="../media/image19.svg" Type="http://schemas.openxmlformats.org/officeDocument/2006/relationships/image"/><Relationship Id="rId5" Target="../media/image52.png" Type="http://schemas.openxmlformats.org/officeDocument/2006/relationships/image"/><Relationship Id="rId6" Target="../media/image53.svg" Type="http://schemas.openxmlformats.org/officeDocument/2006/relationships/image"/><Relationship Id="rId7" Target="../media/image59.png" Type="http://schemas.openxmlformats.org/officeDocument/2006/relationships/image"/><Relationship Id="rId8" Target="../media/image60.png" Type="http://schemas.openxmlformats.org/officeDocument/2006/relationships/image"/><Relationship Id="rId9" Target="../media/image61.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png" Type="http://schemas.openxmlformats.org/officeDocument/2006/relationships/image"/><Relationship Id="rId4" Target="../media/image4.png" Type="http://schemas.openxmlformats.org/officeDocument/2006/relationships/image"/><Relationship Id="rId5" Target="../media/image5.png" Type="http://schemas.openxmlformats.org/officeDocument/2006/relationships/image"/><Relationship Id="rId6" Target="../media/image6.svg" Type="http://schemas.openxmlformats.org/officeDocument/2006/relationships/image"/></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8.png" Type="http://schemas.openxmlformats.org/officeDocument/2006/relationships/image"/><Relationship Id="rId4" Target="../media/image19.svg" Type="http://schemas.openxmlformats.org/officeDocument/2006/relationships/image"/><Relationship Id="rId5" Target="../media/image52.png" Type="http://schemas.openxmlformats.org/officeDocument/2006/relationships/image"/><Relationship Id="rId6" Target="../media/image53.svg" Type="http://schemas.openxmlformats.org/officeDocument/2006/relationships/image"/><Relationship Id="rId7" Target="../media/image62.png" Type="http://schemas.openxmlformats.org/officeDocument/2006/relationships/image"/><Relationship Id="rId8" Target="../media/image63.png" Type="http://schemas.openxmlformats.org/officeDocument/2006/relationships/image"/></Relationships>
</file>

<file path=ppt/slides/_rels/slide21.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67.png" Type="http://schemas.openxmlformats.org/officeDocument/2006/relationships/image"/><Relationship Id="rId11" Target="../media/image68.png" Type="http://schemas.openxmlformats.org/officeDocument/2006/relationships/image"/><Relationship Id="rId2" Target="../media/image1.png" Type="http://schemas.openxmlformats.org/officeDocument/2006/relationships/image"/><Relationship Id="rId3" Target="../media/image64.jpeg" Type="http://schemas.openxmlformats.org/officeDocument/2006/relationships/image"/><Relationship Id="rId4" Target="../media/image18.png" Type="http://schemas.openxmlformats.org/officeDocument/2006/relationships/image"/><Relationship Id="rId5" Target="../media/image19.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65.png" Type="http://schemas.openxmlformats.org/officeDocument/2006/relationships/image"/><Relationship Id="rId9" Target="../media/image66.png" Type="http://schemas.openxmlformats.org/officeDocument/2006/relationships/image"/></Relationships>
</file>

<file path=ppt/slides/_rels/slide2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 Id="rId5" Target="../media/image64.jpeg" Type="http://schemas.openxmlformats.org/officeDocument/2006/relationships/image"/></Relationships>
</file>

<file path=ppt/slides/_rels/slide2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9.png" Type="http://schemas.openxmlformats.org/officeDocument/2006/relationships/image"/><Relationship Id="rId3" Target="../media/image70.svg" Type="http://schemas.openxmlformats.org/officeDocument/2006/relationships/image"/><Relationship Id="rId4" Target="../media/image71.png" Type="http://schemas.openxmlformats.org/officeDocument/2006/relationships/image"/><Relationship Id="rId5" Target="../media/image72.svg" Type="http://schemas.openxmlformats.org/officeDocument/2006/relationships/image"/><Relationship Id="rId6" Target="../media/image18.png" Type="http://schemas.openxmlformats.org/officeDocument/2006/relationships/image"/><Relationship Id="rId7" Target="../media/image19.svg" Type="http://schemas.openxmlformats.org/officeDocument/2006/relationships/image"/><Relationship Id="rId8" Target="../media/image64.jpeg" Type="http://schemas.openxmlformats.org/officeDocument/2006/relationships/image"/></Relationships>
</file>

<file path=ppt/slides/_rels/slide2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8.png" Type="http://schemas.openxmlformats.org/officeDocument/2006/relationships/image"/><Relationship Id="rId4" Target="../media/image19.svg" Type="http://schemas.openxmlformats.org/officeDocument/2006/relationships/image"/><Relationship Id="rId5" Target="../media/image5.png" Type="http://schemas.openxmlformats.org/officeDocument/2006/relationships/image"/><Relationship Id="rId6" Target="../media/image6.svg" Type="http://schemas.openxmlformats.org/officeDocument/2006/relationships/image"/><Relationship Id="rId7" Target="../media/image73.png" Type="http://schemas.openxmlformats.org/officeDocument/2006/relationships/image"/><Relationship Id="rId8" Target="../media/image74.svg" Type="http://schemas.openxmlformats.org/officeDocument/2006/relationships/image"/><Relationship Id="rId9" Target="../media/image64.jpeg" Type="http://schemas.openxmlformats.org/officeDocument/2006/relationships/image"/></Relationships>
</file>

<file path=ppt/slides/_rels/slide2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s>
</file>

<file path=ppt/slides/_rels/slide2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 Id="rId5" Target="../media/image75.png" Type="http://schemas.openxmlformats.org/officeDocument/2006/relationships/image"/></Relationships>
</file>

<file path=ppt/slides/_rels/slide2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 Id="rId5" Target="../media/image75.png" Type="http://schemas.openxmlformats.org/officeDocument/2006/relationships/image"/><Relationship Id="rId6" Target="../media/image76.png" Type="http://schemas.openxmlformats.org/officeDocument/2006/relationships/image"/><Relationship Id="rId7" Target="../media/image77.svg" Type="http://schemas.openxmlformats.org/officeDocument/2006/relationships/image"/><Relationship Id="rId8" Target="../media/image78.png" Type="http://schemas.openxmlformats.org/officeDocument/2006/relationships/image"/><Relationship Id="rId9" Target="../media/image79.svg" Type="http://schemas.openxmlformats.org/officeDocument/2006/relationships/image"/></Relationships>
</file>

<file path=ppt/slides/_rels/slide2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75.pn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80.png" Type="http://schemas.openxmlformats.org/officeDocument/2006/relationships/image"/><Relationship Id="rId7" Target="../media/image81.svg" Type="http://schemas.openxmlformats.org/officeDocument/2006/relationships/image"/><Relationship Id="rId8" Target="../media/image78.png" Type="http://schemas.openxmlformats.org/officeDocument/2006/relationships/image"/><Relationship Id="rId9" Target="../media/image79.svg" Type="http://schemas.openxmlformats.org/officeDocument/2006/relationships/image"/></Relationships>
</file>

<file path=ppt/slides/_rels/slide29.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0.png" Type="http://schemas.openxmlformats.org/officeDocument/2006/relationships/image"/><Relationship Id="rId11" Target="../media/image21.svg" Type="http://schemas.openxmlformats.org/officeDocument/2006/relationships/image"/><Relationship Id="rId12" Target="../media/image22.png" Type="http://schemas.openxmlformats.org/officeDocument/2006/relationships/image"/><Relationship Id="rId13" Target="../media/image23.svg" Type="http://schemas.openxmlformats.org/officeDocument/2006/relationships/image"/><Relationship Id="rId14" Target="../media/image24.png" Type="http://schemas.openxmlformats.org/officeDocument/2006/relationships/image"/><Relationship Id="rId15" Target="../media/image25.svg" Type="http://schemas.openxmlformats.org/officeDocument/2006/relationships/image"/><Relationship Id="rId16" Target="../media/image26.png" Type="http://schemas.openxmlformats.org/officeDocument/2006/relationships/image"/><Relationship Id="rId17" Target="../media/image27.svg" Type="http://schemas.openxmlformats.org/officeDocument/2006/relationships/image"/><Relationship Id="rId2" Target="../media/image1.png" Type="http://schemas.openxmlformats.org/officeDocument/2006/relationships/image"/><Relationship Id="rId3" Target="../media/image17.jpeg" Type="http://schemas.openxmlformats.org/officeDocument/2006/relationships/image"/><Relationship Id="rId4" Target="../media/image18.png" Type="http://schemas.openxmlformats.org/officeDocument/2006/relationships/image"/><Relationship Id="rId5" Target="../media/image19.svg" Type="http://schemas.openxmlformats.org/officeDocument/2006/relationships/image"/><Relationship Id="rId6" Target="../media/image82.png" Type="http://schemas.openxmlformats.org/officeDocument/2006/relationships/image"/><Relationship Id="rId7" Target="../media/image83.svg" Type="http://schemas.openxmlformats.org/officeDocument/2006/relationships/image"/><Relationship Id="rId8" Target="../media/image84.png" Type="http://schemas.openxmlformats.org/officeDocument/2006/relationships/image"/><Relationship Id="rId9" Target="../media/image85.sv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7.jpe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10.png" Type="http://schemas.openxmlformats.org/officeDocument/2006/relationships/image"/><Relationship Id="rId7" Target="../media/image11.svg" Type="http://schemas.openxmlformats.org/officeDocument/2006/relationships/image"/></Relationships>
</file>

<file path=ppt/slides/_rels/slide3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 Id="rId5" Target="../media/image86.png" Type="http://schemas.openxmlformats.org/officeDocument/2006/relationships/image"/></Relationships>
</file>

<file path=ppt/slides/_rels/slide3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 Id="rId5" Target="../media/image87.png" Type="http://schemas.openxmlformats.org/officeDocument/2006/relationships/image"/></Relationships>
</file>

<file path=ppt/slides/_rels/slide3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 Id="rId3" Target="../media/image18.png" Type="http://schemas.openxmlformats.org/officeDocument/2006/relationships/image"/><Relationship Id="rId4" Target="../media/image19.sv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 Id="rId7" Target="../media/image10.png" Type="http://schemas.openxmlformats.org/officeDocument/2006/relationships/image"/><Relationship Id="rId8" Target="../media/image11.svg" Type="http://schemas.openxmlformats.org/officeDocument/2006/relationships/image"/></Relationships>
</file>

<file path=ppt/slides/_rels/slide3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 Id="rId3" Target="../media/image18.png" Type="http://schemas.openxmlformats.org/officeDocument/2006/relationships/image"/><Relationship Id="rId4" Target="../media/image19.svg" Type="http://schemas.openxmlformats.org/officeDocument/2006/relationships/image"/><Relationship Id="rId5" Target="../media/image88.png" Type="http://schemas.openxmlformats.org/officeDocument/2006/relationships/image"/><Relationship Id="rId6" Target="../media/image89.svg" Type="http://schemas.openxmlformats.org/officeDocument/2006/relationships/image"/><Relationship Id="rId7" Target="../media/image90.png" Type="http://schemas.openxmlformats.org/officeDocument/2006/relationships/image"/><Relationship Id="rId8" Target="../media/image91.svg" Type="http://schemas.openxmlformats.org/officeDocument/2006/relationships/image"/></Relationships>
</file>

<file path=ppt/slides/_rels/slide3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2.jpeg" Type="http://schemas.openxmlformats.org/officeDocument/2006/relationships/image"/><Relationship Id="rId3" Target="../media/image18.png" Type="http://schemas.openxmlformats.org/officeDocument/2006/relationships/image"/><Relationship Id="rId4" Target="../media/image19.sv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2.png" Type="http://schemas.openxmlformats.org/officeDocument/2006/relationships/image"/><Relationship Id="rId4" Target="../media/image13.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4.png" Type="http://schemas.openxmlformats.org/officeDocument/2006/relationships/image"/><Relationship Id="rId4" Target="../media/image15.png" Type="http://schemas.openxmlformats.org/officeDocument/2006/relationships/image"/><Relationship Id="rId5" Target="../media/image16.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4.png" Type="http://schemas.openxmlformats.org/officeDocument/2006/relationships/image"/><Relationship Id="rId11" Target="../media/image25.svg" Type="http://schemas.openxmlformats.org/officeDocument/2006/relationships/image"/><Relationship Id="rId12" Target="../media/image26.png" Type="http://schemas.openxmlformats.org/officeDocument/2006/relationships/image"/><Relationship Id="rId13" Target="../media/image27.svg" Type="http://schemas.openxmlformats.org/officeDocument/2006/relationships/image"/><Relationship Id="rId2" Target="../media/image1.png" Type="http://schemas.openxmlformats.org/officeDocument/2006/relationships/image"/><Relationship Id="rId3" Target="../media/image17.jpeg" Type="http://schemas.openxmlformats.org/officeDocument/2006/relationships/image"/><Relationship Id="rId4" Target="../media/image18.png" Type="http://schemas.openxmlformats.org/officeDocument/2006/relationships/image"/><Relationship Id="rId5" Target="../media/image19.svg" Type="http://schemas.openxmlformats.org/officeDocument/2006/relationships/image"/><Relationship Id="rId6" Target="../media/image20.png" Type="http://schemas.openxmlformats.org/officeDocument/2006/relationships/image"/><Relationship Id="rId7" Target="../media/image21.svg" Type="http://schemas.openxmlformats.org/officeDocument/2006/relationships/image"/><Relationship Id="rId8" Target="../media/image22.png" Type="http://schemas.openxmlformats.org/officeDocument/2006/relationships/image"/><Relationship Id="rId9" Target="../media/image23.sv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33.png" Type="http://schemas.openxmlformats.org/officeDocument/2006/relationships/image"/><Relationship Id="rId11" Target="../media/image34.svg" Type="http://schemas.openxmlformats.org/officeDocument/2006/relationships/image"/><Relationship Id="rId12" Target="../media/image35.png" Type="http://schemas.openxmlformats.org/officeDocument/2006/relationships/image"/><Relationship Id="rId13" Target="../media/image36.svg" Type="http://schemas.openxmlformats.org/officeDocument/2006/relationships/image"/><Relationship Id="rId2" Target="../media/image1.png" Type="http://schemas.openxmlformats.org/officeDocument/2006/relationships/image"/><Relationship Id="rId3" Target="../media/image28.png" Type="http://schemas.openxmlformats.org/officeDocument/2006/relationships/image"/><Relationship Id="rId4" Target="../media/image18.png" Type="http://schemas.openxmlformats.org/officeDocument/2006/relationships/image"/><Relationship Id="rId5" Target="../media/image19.svg" Type="http://schemas.openxmlformats.org/officeDocument/2006/relationships/image"/><Relationship Id="rId6" Target="../media/image29.png" Type="http://schemas.openxmlformats.org/officeDocument/2006/relationships/image"/><Relationship Id="rId7" Target="../media/image30.svg" Type="http://schemas.openxmlformats.org/officeDocument/2006/relationships/image"/><Relationship Id="rId8" Target="../media/image31.png" Type="http://schemas.openxmlformats.org/officeDocument/2006/relationships/image"/><Relationship Id="rId9" Target="../media/image32.sv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40.png" Type="http://schemas.openxmlformats.org/officeDocument/2006/relationships/image"/><Relationship Id="rId11" Target="../media/image41.svg" Type="http://schemas.openxmlformats.org/officeDocument/2006/relationships/image"/><Relationship Id="rId2" Target="../media/image1.png" Type="http://schemas.openxmlformats.org/officeDocument/2006/relationships/image"/><Relationship Id="rId3" Target="../media/image37.png" Type="http://schemas.openxmlformats.org/officeDocument/2006/relationships/image"/><Relationship Id="rId4" Target="../media/image18.png" Type="http://schemas.openxmlformats.org/officeDocument/2006/relationships/image"/><Relationship Id="rId5" Target="../media/image19.svg" Type="http://schemas.openxmlformats.org/officeDocument/2006/relationships/image"/><Relationship Id="rId6" Target="../media/image29.png" Type="http://schemas.openxmlformats.org/officeDocument/2006/relationships/image"/><Relationship Id="rId7" Target="../media/image30.svg" Type="http://schemas.openxmlformats.org/officeDocument/2006/relationships/image"/><Relationship Id="rId8" Target="../media/image38.png" Type="http://schemas.openxmlformats.org/officeDocument/2006/relationships/image"/><Relationship Id="rId9" Target="../media/image39.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alphaModFix amt="50000"/>
            </a:blip>
            <a:stretch>
              <a:fillRect l="-15444" t="0" r="-15444" b="0"/>
            </a:stretch>
          </a:blipFill>
        </p:spPr>
      </p:sp>
      <p:grpSp>
        <p:nvGrpSpPr>
          <p:cNvPr name="Group 3" id="3"/>
          <p:cNvGrpSpPr/>
          <p:nvPr/>
        </p:nvGrpSpPr>
        <p:grpSpPr>
          <a:xfrm rot="-1095557">
            <a:off x="-1301169" y="323268"/>
            <a:ext cx="11271457" cy="10103866"/>
            <a:chOff x="0" y="0"/>
            <a:chExt cx="2968614" cy="2661100"/>
          </a:xfrm>
        </p:grpSpPr>
        <p:sp>
          <p:nvSpPr>
            <p:cNvPr name="Freeform 4" id="4"/>
            <p:cNvSpPr/>
            <p:nvPr/>
          </p:nvSpPr>
          <p:spPr>
            <a:xfrm flipH="false" flipV="false" rot="0">
              <a:off x="0" y="0"/>
              <a:ext cx="2968614" cy="2661101"/>
            </a:xfrm>
            <a:custGeom>
              <a:avLst/>
              <a:gdLst/>
              <a:ahLst/>
              <a:cxnLst/>
              <a:rect r="r" b="b" t="t" l="l"/>
              <a:pathLst>
                <a:path h="2661101" w="2968614">
                  <a:moveTo>
                    <a:pt x="68686" y="0"/>
                  </a:moveTo>
                  <a:lnTo>
                    <a:pt x="2899928" y="0"/>
                  </a:lnTo>
                  <a:cubicBezTo>
                    <a:pt x="2918145" y="0"/>
                    <a:pt x="2935616" y="7237"/>
                    <a:pt x="2948497" y="20118"/>
                  </a:cubicBezTo>
                  <a:cubicBezTo>
                    <a:pt x="2961378" y="32999"/>
                    <a:pt x="2968614" y="50469"/>
                    <a:pt x="2968614" y="68686"/>
                  </a:cubicBezTo>
                  <a:lnTo>
                    <a:pt x="2968614" y="2592414"/>
                  </a:lnTo>
                  <a:cubicBezTo>
                    <a:pt x="2968614" y="2630349"/>
                    <a:pt x="2937863" y="2661101"/>
                    <a:pt x="2899928" y="2661101"/>
                  </a:cubicBezTo>
                  <a:lnTo>
                    <a:pt x="68686" y="2661101"/>
                  </a:lnTo>
                  <a:cubicBezTo>
                    <a:pt x="30752" y="2661101"/>
                    <a:pt x="0" y="2630349"/>
                    <a:pt x="0" y="2592414"/>
                  </a:cubicBezTo>
                  <a:lnTo>
                    <a:pt x="0" y="68686"/>
                  </a:lnTo>
                  <a:cubicBezTo>
                    <a:pt x="0" y="30752"/>
                    <a:pt x="30752" y="0"/>
                    <a:pt x="68686" y="0"/>
                  </a:cubicBezTo>
                  <a:close/>
                </a:path>
              </a:pathLst>
            </a:custGeom>
            <a:solidFill>
              <a:srgbClr val="CDBE8C"/>
            </a:solidFill>
            <a:ln cap="rnd">
              <a:noFill/>
              <a:prstDash val="solid"/>
              <a:round/>
            </a:ln>
          </p:spPr>
        </p:sp>
        <p:sp>
          <p:nvSpPr>
            <p:cNvPr name="TextBox 5" id="5"/>
            <p:cNvSpPr txBox="true"/>
            <p:nvPr/>
          </p:nvSpPr>
          <p:spPr>
            <a:xfrm>
              <a:off x="0" y="-38100"/>
              <a:ext cx="2968614" cy="2699200"/>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a:grpSpLocks noChangeAspect="true"/>
          </p:cNvGrpSpPr>
          <p:nvPr/>
        </p:nvGrpSpPr>
        <p:grpSpPr>
          <a:xfrm rot="-1083260">
            <a:off x="9522299" y="-933485"/>
            <a:ext cx="9776444" cy="10097112"/>
            <a:chOff x="0" y="0"/>
            <a:chExt cx="6350000" cy="6558280"/>
          </a:xfrm>
        </p:grpSpPr>
        <p:sp>
          <p:nvSpPr>
            <p:cNvPr name="Freeform 7" id="7"/>
            <p:cNvSpPr/>
            <p:nvPr/>
          </p:nvSpPr>
          <p:spPr>
            <a:xfrm flipH="false" flipV="false" rot="0">
              <a:off x="74930" y="74930"/>
              <a:ext cx="6200140" cy="6408420"/>
            </a:xfrm>
            <a:custGeom>
              <a:avLst/>
              <a:gdLst/>
              <a:ahLst/>
              <a:cxnLst/>
              <a:rect r="r" b="b" t="t" l="l"/>
              <a:pathLst>
                <a:path h="6408420" w="6200140">
                  <a:moveTo>
                    <a:pt x="6200140" y="5351780"/>
                  </a:moveTo>
                  <a:cubicBezTo>
                    <a:pt x="6200140" y="5935980"/>
                    <a:pt x="5726430" y="6408420"/>
                    <a:pt x="5143500" y="6408420"/>
                  </a:cubicBezTo>
                  <a:lnTo>
                    <a:pt x="1056640" y="6408420"/>
                  </a:lnTo>
                  <a:cubicBezTo>
                    <a:pt x="472440" y="6408420"/>
                    <a:pt x="0" y="5934710"/>
                    <a:pt x="0" y="5351780"/>
                  </a:cubicBezTo>
                  <a:lnTo>
                    <a:pt x="0" y="1056640"/>
                  </a:lnTo>
                  <a:cubicBezTo>
                    <a:pt x="0" y="472440"/>
                    <a:pt x="473710" y="0"/>
                    <a:pt x="1056640" y="0"/>
                  </a:cubicBezTo>
                  <a:lnTo>
                    <a:pt x="5143500" y="0"/>
                  </a:lnTo>
                  <a:cubicBezTo>
                    <a:pt x="5727700" y="0"/>
                    <a:pt x="6200140" y="473710"/>
                    <a:pt x="6200140" y="1056640"/>
                  </a:cubicBezTo>
                  <a:lnTo>
                    <a:pt x="6200140" y="5351780"/>
                  </a:lnTo>
                  <a:close/>
                </a:path>
              </a:pathLst>
            </a:custGeom>
            <a:blipFill>
              <a:blip r:embed="rId3"/>
              <a:stretch>
                <a:fillRect l="0" t="-22852" r="0" b="-22852"/>
              </a:stretch>
            </a:blipFill>
          </p:spPr>
        </p:sp>
        <p:sp>
          <p:nvSpPr>
            <p:cNvPr name="Freeform 8" id="8"/>
            <p:cNvSpPr/>
            <p:nvPr/>
          </p:nvSpPr>
          <p:spPr>
            <a:xfrm flipH="false" flipV="false" rot="0">
              <a:off x="0" y="0"/>
              <a:ext cx="6350000" cy="6558280"/>
            </a:xfrm>
            <a:custGeom>
              <a:avLst/>
              <a:gdLst/>
              <a:ahLst/>
              <a:cxnLst/>
              <a:rect r="r" b="b" t="t" l="l"/>
              <a:pathLst>
                <a:path h="6558280" w="6350000">
                  <a:moveTo>
                    <a:pt x="5218430" y="6558280"/>
                  </a:moveTo>
                  <a:lnTo>
                    <a:pt x="1131570" y="6558280"/>
                  </a:lnTo>
                  <a:cubicBezTo>
                    <a:pt x="508000" y="6558280"/>
                    <a:pt x="0" y="6050280"/>
                    <a:pt x="0" y="5426710"/>
                  </a:cubicBezTo>
                  <a:lnTo>
                    <a:pt x="0" y="1131570"/>
                  </a:lnTo>
                  <a:cubicBezTo>
                    <a:pt x="0" y="508000"/>
                    <a:pt x="508000" y="0"/>
                    <a:pt x="1131570" y="0"/>
                  </a:cubicBezTo>
                  <a:lnTo>
                    <a:pt x="5218430" y="0"/>
                  </a:lnTo>
                  <a:cubicBezTo>
                    <a:pt x="5842000" y="0"/>
                    <a:pt x="6350000" y="508000"/>
                    <a:pt x="6350000" y="1131570"/>
                  </a:cubicBezTo>
                  <a:lnTo>
                    <a:pt x="6350000" y="5425440"/>
                  </a:lnTo>
                  <a:cubicBezTo>
                    <a:pt x="6350000" y="6050280"/>
                    <a:pt x="5842000" y="6558280"/>
                    <a:pt x="5218430" y="6558280"/>
                  </a:cubicBezTo>
                  <a:close/>
                  <a:moveTo>
                    <a:pt x="1131570" y="149860"/>
                  </a:moveTo>
                  <a:cubicBezTo>
                    <a:pt x="590550" y="149860"/>
                    <a:pt x="149860" y="590550"/>
                    <a:pt x="149860" y="1131570"/>
                  </a:cubicBezTo>
                  <a:lnTo>
                    <a:pt x="149860" y="5425440"/>
                  </a:lnTo>
                  <a:cubicBezTo>
                    <a:pt x="149860" y="5966460"/>
                    <a:pt x="590550" y="6407150"/>
                    <a:pt x="1131570" y="6407150"/>
                  </a:cubicBezTo>
                  <a:lnTo>
                    <a:pt x="5218430" y="6407150"/>
                  </a:lnTo>
                  <a:cubicBezTo>
                    <a:pt x="5759450" y="6407150"/>
                    <a:pt x="6200140" y="5966460"/>
                    <a:pt x="6200140" y="5425440"/>
                  </a:cubicBezTo>
                  <a:lnTo>
                    <a:pt x="6200140" y="1131570"/>
                  </a:lnTo>
                  <a:cubicBezTo>
                    <a:pt x="6200140" y="590550"/>
                    <a:pt x="5759450" y="149860"/>
                    <a:pt x="5218430" y="149860"/>
                  </a:cubicBezTo>
                  <a:lnTo>
                    <a:pt x="1131570" y="149860"/>
                  </a:lnTo>
                  <a:close/>
                </a:path>
              </a:pathLst>
            </a:custGeom>
            <a:solidFill>
              <a:srgbClr val="9EA788"/>
            </a:solidFill>
          </p:spPr>
        </p:sp>
      </p:grpSp>
      <p:grpSp>
        <p:nvGrpSpPr>
          <p:cNvPr name="Group 9" id="9"/>
          <p:cNvGrpSpPr/>
          <p:nvPr/>
        </p:nvGrpSpPr>
        <p:grpSpPr>
          <a:xfrm rot="-1095557">
            <a:off x="15489144" y="8626031"/>
            <a:ext cx="6117988" cy="2980629"/>
            <a:chOff x="0" y="0"/>
            <a:chExt cx="1611322" cy="785022"/>
          </a:xfrm>
        </p:grpSpPr>
        <p:sp>
          <p:nvSpPr>
            <p:cNvPr name="Freeform 10" id="10"/>
            <p:cNvSpPr/>
            <p:nvPr/>
          </p:nvSpPr>
          <p:spPr>
            <a:xfrm flipH="false" flipV="false" rot="0">
              <a:off x="0" y="0"/>
              <a:ext cx="1611322" cy="785022"/>
            </a:xfrm>
            <a:custGeom>
              <a:avLst/>
              <a:gdLst/>
              <a:ahLst/>
              <a:cxnLst/>
              <a:rect r="r" b="b" t="t" l="l"/>
              <a:pathLst>
                <a:path h="785022" w="1611322">
                  <a:moveTo>
                    <a:pt x="126544" y="0"/>
                  </a:moveTo>
                  <a:lnTo>
                    <a:pt x="1484779" y="0"/>
                  </a:lnTo>
                  <a:cubicBezTo>
                    <a:pt x="1554667" y="0"/>
                    <a:pt x="1611322" y="56655"/>
                    <a:pt x="1611322" y="126544"/>
                  </a:cubicBezTo>
                  <a:lnTo>
                    <a:pt x="1611322" y="658478"/>
                  </a:lnTo>
                  <a:cubicBezTo>
                    <a:pt x="1611322" y="728366"/>
                    <a:pt x="1554667" y="785022"/>
                    <a:pt x="1484779" y="785022"/>
                  </a:cubicBezTo>
                  <a:lnTo>
                    <a:pt x="126544" y="785022"/>
                  </a:lnTo>
                  <a:cubicBezTo>
                    <a:pt x="92982" y="785022"/>
                    <a:pt x="60795" y="771690"/>
                    <a:pt x="37064" y="747958"/>
                  </a:cubicBezTo>
                  <a:cubicBezTo>
                    <a:pt x="13332" y="724226"/>
                    <a:pt x="0" y="692040"/>
                    <a:pt x="0" y="658478"/>
                  </a:cubicBezTo>
                  <a:lnTo>
                    <a:pt x="0" y="126544"/>
                  </a:lnTo>
                  <a:cubicBezTo>
                    <a:pt x="0" y="56655"/>
                    <a:pt x="56655" y="0"/>
                    <a:pt x="126544" y="0"/>
                  </a:cubicBezTo>
                  <a:close/>
                </a:path>
              </a:pathLst>
            </a:custGeom>
            <a:solidFill>
              <a:srgbClr val="CDBE8C"/>
            </a:solidFill>
            <a:ln cap="rnd">
              <a:noFill/>
              <a:prstDash val="solid"/>
              <a:round/>
            </a:ln>
          </p:spPr>
        </p:sp>
        <p:sp>
          <p:nvSpPr>
            <p:cNvPr name="TextBox 11" id="11"/>
            <p:cNvSpPr txBox="true"/>
            <p:nvPr/>
          </p:nvSpPr>
          <p:spPr>
            <a:xfrm>
              <a:off x="0" y="-38100"/>
              <a:ext cx="1611322" cy="823122"/>
            </a:xfrm>
            <a:prstGeom prst="rect">
              <a:avLst/>
            </a:prstGeom>
          </p:spPr>
          <p:txBody>
            <a:bodyPr anchor="ctr" rtlCol="false" tIns="50800" lIns="50800" bIns="50800" rIns="50800"/>
            <a:lstStyle/>
            <a:p>
              <a:pPr algn="ctr">
                <a:lnSpc>
                  <a:spcPts val="2659"/>
                </a:lnSpc>
                <a:spcBef>
                  <a:spcPct val="0"/>
                </a:spcBef>
              </a:pPr>
            </a:p>
          </p:txBody>
        </p:sp>
      </p:grpSp>
      <p:grpSp>
        <p:nvGrpSpPr>
          <p:cNvPr name="Group 12" id="12"/>
          <p:cNvGrpSpPr/>
          <p:nvPr/>
        </p:nvGrpSpPr>
        <p:grpSpPr>
          <a:xfrm rot="-1095557">
            <a:off x="-1725533" y="-998918"/>
            <a:ext cx="6117988" cy="2980629"/>
            <a:chOff x="0" y="0"/>
            <a:chExt cx="1611322" cy="785022"/>
          </a:xfrm>
        </p:grpSpPr>
        <p:sp>
          <p:nvSpPr>
            <p:cNvPr name="Freeform 13" id="13"/>
            <p:cNvSpPr/>
            <p:nvPr/>
          </p:nvSpPr>
          <p:spPr>
            <a:xfrm flipH="false" flipV="false" rot="0">
              <a:off x="0" y="0"/>
              <a:ext cx="1611322" cy="785022"/>
            </a:xfrm>
            <a:custGeom>
              <a:avLst/>
              <a:gdLst/>
              <a:ahLst/>
              <a:cxnLst/>
              <a:rect r="r" b="b" t="t" l="l"/>
              <a:pathLst>
                <a:path h="785022" w="1611322">
                  <a:moveTo>
                    <a:pt x="126544" y="0"/>
                  </a:moveTo>
                  <a:lnTo>
                    <a:pt x="1484779" y="0"/>
                  </a:lnTo>
                  <a:cubicBezTo>
                    <a:pt x="1554667" y="0"/>
                    <a:pt x="1611322" y="56655"/>
                    <a:pt x="1611322" y="126544"/>
                  </a:cubicBezTo>
                  <a:lnTo>
                    <a:pt x="1611322" y="658478"/>
                  </a:lnTo>
                  <a:cubicBezTo>
                    <a:pt x="1611322" y="728366"/>
                    <a:pt x="1554667" y="785022"/>
                    <a:pt x="1484779" y="785022"/>
                  </a:cubicBezTo>
                  <a:lnTo>
                    <a:pt x="126544" y="785022"/>
                  </a:lnTo>
                  <a:cubicBezTo>
                    <a:pt x="92982" y="785022"/>
                    <a:pt x="60795" y="771690"/>
                    <a:pt x="37064" y="747958"/>
                  </a:cubicBezTo>
                  <a:cubicBezTo>
                    <a:pt x="13332" y="724226"/>
                    <a:pt x="0" y="692040"/>
                    <a:pt x="0" y="658478"/>
                  </a:cubicBezTo>
                  <a:lnTo>
                    <a:pt x="0" y="126544"/>
                  </a:lnTo>
                  <a:cubicBezTo>
                    <a:pt x="0" y="56655"/>
                    <a:pt x="56655" y="0"/>
                    <a:pt x="126544" y="0"/>
                  </a:cubicBezTo>
                  <a:close/>
                </a:path>
              </a:pathLst>
            </a:custGeom>
            <a:solidFill>
              <a:srgbClr val="9EA788"/>
            </a:solidFill>
            <a:ln cap="rnd">
              <a:noFill/>
              <a:prstDash val="solid"/>
              <a:round/>
            </a:ln>
          </p:spPr>
        </p:sp>
        <p:sp>
          <p:nvSpPr>
            <p:cNvPr name="TextBox 14" id="14"/>
            <p:cNvSpPr txBox="true"/>
            <p:nvPr/>
          </p:nvSpPr>
          <p:spPr>
            <a:xfrm>
              <a:off x="0" y="-38100"/>
              <a:ext cx="1611322" cy="823122"/>
            </a:xfrm>
            <a:prstGeom prst="rect">
              <a:avLst/>
            </a:prstGeom>
          </p:spPr>
          <p:txBody>
            <a:bodyPr anchor="ctr" rtlCol="false" tIns="50800" lIns="50800" bIns="50800" rIns="50800"/>
            <a:lstStyle/>
            <a:p>
              <a:pPr algn="ctr">
                <a:lnSpc>
                  <a:spcPts val="2659"/>
                </a:lnSpc>
                <a:spcBef>
                  <a:spcPct val="0"/>
                </a:spcBef>
              </a:pPr>
            </a:p>
          </p:txBody>
        </p:sp>
      </p:grpSp>
      <p:grpSp>
        <p:nvGrpSpPr>
          <p:cNvPr name="Group 15" id="15"/>
          <p:cNvGrpSpPr/>
          <p:nvPr/>
        </p:nvGrpSpPr>
        <p:grpSpPr>
          <a:xfrm rot="0">
            <a:off x="7661445" y="9138599"/>
            <a:ext cx="2882434" cy="2882434"/>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D9D9D9"/>
              </a:solidFill>
              <a:prstDash val="solid"/>
              <a:miter/>
            </a:ln>
          </p:spPr>
        </p:sp>
        <p:sp>
          <p:nvSpPr>
            <p:cNvPr name="TextBox 17" id="17"/>
            <p:cNvSpPr txBox="true"/>
            <p:nvPr/>
          </p:nvSpPr>
          <p:spPr>
            <a:xfrm>
              <a:off x="76200" y="19050"/>
              <a:ext cx="660400" cy="717550"/>
            </a:xfrm>
            <a:prstGeom prst="rect">
              <a:avLst/>
            </a:prstGeom>
          </p:spPr>
          <p:txBody>
            <a:bodyPr anchor="ctr" rtlCol="false" tIns="50800" lIns="50800" bIns="50800" rIns="50800"/>
            <a:lstStyle/>
            <a:p>
              <a:pPr algn="ctr">
                <a:lnSpc>
                  <a:spcPts val="2399"/>
                </a:lnSpc>
              </a:pPr>
            </a:p>
          </p:txBody>
        </p:sp>
      </p:grpSp>
      <p:grpSp>
        <p:nvGrpSpPr>
          <p:cNvPr name="Group 18" id="18"/>
          <p:cNvGrpSpPr/>
          <p:nvPr/>
        </p:nvGrpSpPr>
        <p:grpSpPr>
          <a:xfrm rot="0">
            <a:off x="-1441217" y="-1441217"/>
            <a:ext cx="2882434" cy="2882434"/>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D9D9D9"/>
              </a:solidFill>
              <a:prstDash val="solid"/>
              <a:miter/>
            </a:ln>
          </p:spPr>
        </p:sp>
        <p:sp>
          <p:nvSpPr>
            <p:cNvPr name="TextBox 20" id="20"/>
            <p:cNvSpPr txBox="true"/>
            <p:nvPr/>
          </p:nvSpPr>
          <p:spPr>
            <a:xfrm>
              <a:off x="76200" y="19050"/>
              <a:ext cx="660400" cy="717550"/>
            </a:xfrm>
            <a:prstGeom prst="rect">
              <a:avLst/>
            </a:prstGeom>
          </p:spPr>
          <p:txBody>
            <a:bodyPr anchor="ctr" rtlCol="false" tIns="50800" lIns="50800" bIns="50800" rIns="50800"/>
            <a:lstStyle/>
            <a:p>
              <a:pPr algn="ctr">
                <a:lnSpc>
                  <a:spcPts val="2399"/>
                </a:lnSpc>
              </a:pPr>
            </a:p>
          </p:txBody>
        </p:sp>
      </p:grpSp>
      <p:sp>
        <p:nvSpPr>
          <p:cNvPr name="TextBox 21" id="21"/>
          <p:cNvSpPr txBox="true"/>
          <p:nvPr/>
        </p:nvSpPr>
        <p:spPr>
          <a:xfrm rot="0">
            <a:off x="237722" y="2218100"/>
            <a:ext cx="11706569" cy="3157101"/>
          </a:xfrm>
          <a:prstGeom prst="rect">
            <a:avLst/>
          </a:prstGeom>
        </p:spPr>
        <p:txBody>
          <a:bodyPr anchor="t" rtlCol="false" tIns="0" lIns="0" bIns="0" rIns="0">
            <a:spAutoFit/>
          </a:bodyPr>
          <a:lstStyle/>
          <a:p>
            <a:pPr>
              <a:lnSpc>
                <a:spcPts val="11924"/>
              </a:lnSpc>
            </a:pPr>
            <a:r>
              <a:rPr lang="en-US" sz="10840">
                <a:solidFill>
                  <a:srgbClr val="FFFFFF"/>
                </a:solidFill>
                <a:latin typeface="Poppins Ultra-Bold"/>
              </a:rPr>
              <a:t>HEART DISEASE CLASSIFICATION </a:t>
            </a:r>
          </a:p>
        </p:txBody>
      </p:sp>
      <p:sp>
        <p:nvSpPr>
          <p:cNvPr name="TextBox 22" id="22"/>
          <p:cNvSpPr txBox="true"/>
          <p:nvPr/>
        </p:nvSpPr>
        <p:spPr>
          <a:xfrm rot="0">
            <a:off x="237722" y="5685657"/>
            <a:ext cx="9519396" cy="4249757"/>
          </a:xfrm>
          <a:prstGeom prst="rect">
            <a:avLst/>
          </a:prstGeom>
        </p:spPr>
        <p:txBody>
          <a:bodyPr anchor="t" rtlCol="false" tIns="0" lIns="0" bIns="0" rIns="0">
            <a:spAutoFit/>
          </a:bodyPr>
          <a:lstStyle/>
          <a:p>
            <a:pPr>
              <a:lnSpc>
                <a:spcPts val="4372"/>
              </a:lnSpc>
            </a:pPr>
            <a:r>
              <a:rPr lang="en-US" sz="3123">
                <a:solidFill>
                  <a:srgbClr val="FFFFFF"/>
                </a:solidFill>
                <a:latin typeface="Poppins"/>
              </a:rPr>
              <a:t>(Members)</a:t>
            </a:r>
          </a:p>
          <a:p>
            <a:pPr>
              <a:lnSpc>
                <a:spcPts val="4372"/>
              </a:lnSpc>
            </a:pPr>
            <a:r>
              <a:rPr lang="en-US" sz="3123">
                <a:solidFill>
                  <a:srgbClr val="FFFFFF"/>
                </a:solidFill>
                <a:latin typeface="Poppins"/>
              </a:rPr>
              <a:t>1.Anawat Pradabsuk 124039 (Leader)</a:t>
            </a:r>
          </a:p>
          <a:p>
            <a:pPr>
              <a:lnSpc>
                <a:spcPts val="4372"/>
              </a:lnSpc>
            </a:pPr>
            <a:r>
              <a:rPr lang="en-US" sz="3123">
                <a:solidFill>
                  <a:srgbClr val="FFFFFF"/>
                </a:solidFill>
                <a:latin typeface="Poppins"/>
              </a:rPr>
              <a:t>2.Ritik Sareen 123844</a:t>
            </a:r>
          </a:p>
          <a:p>
            <a:pPr>
              <a:lnSpc>
                <a:spcPts val="4372"/>
              </a:lnSpc>
            </a:pPr>
            <a:r>
              <a:rPr lang="en-US" sz="3123">
                <a:solidFill>
                  <a:srgbClr val="FFFFFF"/>
                </a:solidFill>
                <a:latin typeface="Poppins"/>
              </a:rPr>
              <a:t>3.Tanzil Al Sabah 123845</a:t>
            </a:r>
          </a:p>
          <a:p>
            <a:pPr>
              <a:lnSpc>
                <a:spcPts val="4372"/>
              </a:lnSpc>
            </a:pPr>
            <a:r>
              <a:rPr lang="en-US" sz="3123">
                <a:solidFill>
                  <a:srgbClr val="FFFFFF"/>
                </a:solidFill>
                <a:latin typeface="Poppins"/>
              </a:rPr>
              <a:t>4.Chatpol Phongyen 123992</a:t>
            </a:r>
          </a:p>
          <a:p>
            <a:pPr>
              <a:lnSpc>
                <a:spcPts val="4372"/>
              </a:lnSpc>
            </a:pPr>
            <a:r>
              <a:rPr lang="en-US" sz="3123">
                <a:solidFill>
                  <a:srgbClr val="FFFFFF"/>
                </a:solidFill>
                <a:latin typeface="Poppins"/>
              </a:rPr>
              <a:t>5.Munthitra Thadthapong 124022</a:t>
            </a:r>
          </a:p>
          <a:p>
            <a:pPr>
              <a:lnSpc>
                <a:spcPts val="4372"/>
              </a:lnSpc>
            </a:pPr>
            <a:r>
              <a:rPr lang="en-US" sz="3123">
                <a:solidFill>
                  <a:srgbClr val="FFFFFF"/>
                </a:solidFill>
                <a:latin typeface="Poppins"/>
              </a:rPr>
              <a:t>6.Md Shafi Ud Doula 124047</a:t>
            </a:r>
          </a:p>
          <a:p>
            <a:pPr>
              <a:lnSpc>
                <a:spcPts val="2799"/>
              </a:lnSpc>
              <a:spcBef>
                <a:spcPct val="0"/>
              </a:spcBef>
            </a:pP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alphaModFix amt="50000"/>
            </a:blip>
            <a:stretch>
              <a:fillRect l="-15444" t="0" r="-15444" b="0"/>
            </a:stretch>
          </a:blipFill>
        </p:spPr>
      </p:sp>
      <p:sp>
        <p:nvSpPr>
          <p:cNvPr name="Freeform 3" id="3"/>
          <p:cNvSpPr/>
          <p:nvPr/>
        </p:nvSpPr>
        <p:spPr>
          <a:xfrm flipH="false" flipV="false" rot="0">
            <a:off x="0" y="0"/>
            <a:ext cx="18288000" cy="3782528"/>
          </a:xfrm>
          <a:custGeom>
            <a:avLst/>
            <a:gdLst/>
            <a:ahLst/>
            <a:cxnLst/>
            <a:rect r="r" b="b" t="t" l="l"/>
            <a:pathLst>
              <a:path h="3782528" w="18288000">
                <a:moveTo>
                  <a:pt x="0" y="0"/>
                </a:moveTo>
                <a:lnTo>
                  <a:pt x="18288000" y="0"/>
                </a:lnTo>
                <a:lnTo>
                  <a:pt x="18288000" y="3782528"/>
                </a:lnTo>
                <a:lnTo>
                  <a:pt x="0" y="3782528"/>
                </a:lnTo>
                <a:lnTo>
                  <a:pt x="0" y="0"/>
                </a:lnTo>
                <a:close/>
              </a:path>
            </a:pathLst>
          </a:custGeom>
          <a:blipFill>
            <a:blip r:embed="rId3"/>
            <a:stretch>
              <a:fillRect l="0" t="-86794" r="0" b="-135328"/>
            </a:stretch>
          </a:blipFill>
        </p:spPr>
      </p:sp>
      <p:grpSp>
        <p:nvGrpSpPr>
          <p:cNvPr name="Group 4" id="4"/>
          <p:cNvGrpSpPr/>
          <p:nvPr/>
        </p:nvGrpSpPr>
        <p:grpSpPr>
          <a:xfrm rot="0">
            <a:off x="-1" y="0"/>
            <a:ext cx="18288000" cy="3782528"/>
            <a:chOff x="0" y="0"/>
            <a:chExt cx="4816593" cy="996221"/>
          </a:xfrm>
        </p:grpSpPr>
        <p:sp>
          <p:nvSpPr>
            <p:cNvPr name="Freeform 5" id="5"/>
            <p:cNvSpPr/>
            <p:nvPr/>
          </p:nvSpPr>
          <p:spPr>
            <a:xfrm flipH="false" flipV="false" rot="0">
              <a:off x="0" y="0"/>
              <a:ext cx="4816592" cy="996221"/>
            </a:xfrm>
            <a:custGeom>
              <a:avLst/>
              <a:gdLst/>
              <a:ahLst/>
              <a:cxnLst/>
              <a:rect r="r" b="b" t="t" l="l"/>
              <a:pathLst>
                <a:path h="996221" w="4816592">
                  <a:moveTo>
                    <a:pt x="0" y="0"/>
                  </a:moveTo>
                  <a:lnTo>
                    <a:pt x="4816592" y="0"/>
                  </a:lnTo>
                  <a:lnTo>
                    <a:pt x="4816592" y="996221"/>
                  </a:lnTo>
                  <a:lnTo>
                    <a:pt x="0" y="996221"/>
                  </a:lnTo>
                  <a:close/>
                </a:path>
              </a:pathLst>
            </a:custGeom>
            <a:solidFill>
              <a:srgbClr val="626953">
                <a:alpha val="37647"/>
              </a:srgbClr>
            </a:solidFill>
          </p:spPr>
        </p:sp>
        <p:sp>
          <p:nvSpPr>
            <p:cNvPr name="TextBox 6" id="6"/>
            <p:cNvSpPr txBox="true"/>
            <p:nvPr/>
          </p:nvSpPr>
          <p:spPr>
            <a:xfrm>
              <a:off x="0" y="-38100"/>
              <a:ext cx="4816593" cy="1034321"/>
            </a:xfrm>
            <a:prstGeom prst="rect">
              <a:avLst/>
            </a:prstGeom>
          </p:spPr>
          <p:txBody>
            <a:bodyPr anchor="ctr" rtlCol="false" tIns="50800" lIns="50800" bIns="50800" rIns="50800"/>
            <a:lstStyle/>
            <a:p>
              <a:pPr algn="ctr">
                <a:lnSpc>
                  <a:spcPts val="2659"/>
                </a:lnSpc>
              </a:pPr>
            </a:p>
          </p:txBody>
        </p:sp>
      </p:grpSp>
      <p:grpSp>
        <p:nvGrpSpPr>
          <p:cNvPr name="Group 7" id="7"/>
          <p:cNvGrpSpPr/>
          <p:nvPr/>
        </p:nvGrpSpPr>
        <p:grpSpPr>
          <a:xfrm rot="0">
            <a:off x="16304123" y="478981"/>
            <a:ext cx="11237485" cy="1543050"/>
            <a:chOff x="0" y="0"/>
            <a:chExt cx="2959667" cy="406400"/>
          </a:xfrm>
        </p:grpSpPr>
        <p:sp>
          <p:nvSpPr>
            <p:cNvPr name="Freeform 8" id="8"/>
            <p:cNvSpPr/>
            <p:nvPr/>
          </p:nvSpPr>
          <p:spPr>
            <a:xfrm flipH="false" flipV="false" rot="0">
              <a:off x="0" y="0"/>
              <a:ext cx="2959667" cy="406400"/>
            </a:xfrm>
            <a:custGeom>
              <a:avLst/>
              <a:gdLst/>
              <a:ahLst/>
              <a:cxnLst/>
              <a:rect r="r" b="b" t="t" l="l"/>
              <a:pathLst>
                <a:path h="406400" w="2959667">
                  <a:moveTo>
                    <a:pt x="41336" y="0"/>
                  </a:moveTo>
                  <a:lnTo>
                    <a:pt x="2918331" y="0"/>
                  </a:lnTo>
                  <a:cubicBezTo>
                    <a:pt x="2929294" y="0"/>
                    <a:pt x="2939808" y="4355"/>
                    <a:pt x="2947560" y="12107"/>
                  </a:cubicBezTo>
                  <a:cubicBezTo>
                    <a:pt x="2955312" y="19859"/>
                    <a:pt x="2959667" y="30373"/>
                    <a:pt x="2959667" y="41336"/>
                  </a:cubicBezTo>
                  <a:lnTo>
                    <a:pt x="2959667" y="365064"/>
                  </a:lnTo>
                  <a:cubicBezTo>
                    <a:pt x="2959667" y="387893"/>
                    <a:pt x="2941160" y="406400"/>
                    <a:pt x="2918331" y="406400"/>
                  </a:cubicBezTo>
                  <a:lnTo>
                    <a:pt x="41336" y="406400"/>
                  </a:lnTo>
                  <a:cubicBezTo>
                    <a:pt x="18507" y="406400"/>
                    <a:pt x="0" y="387893"/>
                    <a:pt x="0" y="365064"/>
                  </a:cubicBezTo>
                  <a:lnTo>
                    <a:pt x="0" y="41336"/>
                  </a:lnTo>
                  <a:cubicBezTo>
                    <a:pt x="0" y="18507"/>
                    <a:pt x="18507" y="0"/>
                    <a:pt x="41336" y="0"/>
                  </a:cubicBezTo>
                  <a:close/>
                </a:path>
              </a:pathLst>
            </a:custGeom>
            <a:solidFill>
              <a:srgbClr val="9EA788"/>
            </a:solidFill>
            <a:ln cap="rnd">
              <a:noFill/>
              <a:prstDash val="solid"/>
              <a:round/>
            </a:ln>
          </p:spPr>
        </p:sp>
        <p:sp>
          <p:nvSpPr>
            <p:cNvPr name="TextBox 9" id="9"/>
            <p:cNvSpPr txBox="true"/>
            <p:nvPr/>
          </p:nvSpPr>
          <p:spPr>
            <a:xfrm>
              <a:off x="0" y="-38100"/>
              <a:ext cx="2959667" cy="444500"/>
            </a:xfrm>
            <a:prstGeom prst="rect">
              <a:avLst/>
            </a:prstGeom>
          </p:spPr>
          <p:txBody>
            <a:bodyPr anchor="ctr" rtlCol="false" tIns="50800" lIns="50800" bIns="50800" rIns="50800"/>
            <a:lstStyle/>
            <a:p>
              <a:pPr algn="ctr">
                <a:lnSpc>
                  <a:spcPts val="2659"/>
                </a:lnSpc>
              </a:pPr>
            </a:p>
          </p:txBody>
        </p:sp>
      </p:grpSp>
      <p:grpSp>
        <p:nvGrpSpPr>
          <p:cNvPr name="Group 10" id="10"/>
          <p:cNvGrpSpPr/>
          <p:nvPr/>
        </p:nvGrpSpPr>
        <p:grpSpPr>
          <a:xfrm rot="0">
            <a:off x="14820700" y="2239478"/>
            <a:ext cx="11237485" cy="1543050"/>
            <a:chOff x="0" y="0"/>
            <a:chExt cx="2959667" cy="406400"/>
          </a:xfrm>
        </p:grpSpPr>
        <p:sp>
          <p:nvSpPr>
            <p:cNvPr name="Freeform 11" id="11"/>
            <p:cNvSpPr/>
            <p:nvPr/>
          </p:nvSpPr>
          <p:spPr>
            <a:xfrm flipH="false" flipV="false" rot="0">
              <a:off x="0" y="0"/>
              <a:ext cx="2959667" cy="406400"/>
            </a:xfrm>
            <a:custGeom>
              <a:avLst/>
              <a:gdLst/>
              <a:ahLst/>
              <a:cxnLst/>
              <a:rect r="r" b="b" t="t" l="l"/>
              <a:pathLst>
                <a:path h="406400" w="2959667">
                  <a:moveTo>
                    <a:pt x="41336" y="0"/>
                  </a:moveTo>
                  <a:lnTo>
                    <a:pt x="2918331" y="0"/>
                  </a:lnTo>
                  <a:cubicBezTo>
                    <a:pt x="2929294" y="0"/>
                    <a:pt x="2939808" y="4355"/>
                    <a:pt x="2947560" y="12107"/>
                  </a:cubicBezTo>
                  <a:cubicBezTo>
                    <a:pt x="2955312" y="19859"/>
                    <a:pt x="2959667" y="30373"/>
                    <a:pt x="2959667" y="41336"/>
                  </a:cubicBezTo>
                  <a:lnTo>
                    <a:pt x="2959667" y="365064"/>
                  </a:lnTo>
                  <a:cubicBezTo>
                    <a:pt x="2959667" y="387893"/>
                    <a:pt x="2941160" y="406400"/>
                    <a:pt x="2918331" y="406400"/>
                  </a:cubicBezTo>
                  <a:lnTo>
                    <a:pt x="41336" y="406400"/>
                  </a:lnTo>
                  <a:cubicBezTo>
                    <a:pt x="18507" y="406400"/>
                    <a:pt x="0" y="387893"/>
                    <a:pt x="0" y="365064"/>
                  </a:cubicBezTo>
                  <a:lnTo>
                    <a:pt x="0" y="41336"/>
                  </a:lnTo>
                  <a:cubicBezTo>
                    <a:pt x="0" y="18507"/>
                    <a:pt x="18507" y="0"/>
                    <a:pt x="41336" y="0"/>
                  </a:cubicBezTo>
                  <a:close/>
                </a:path>
              </a:pathLst>
            </a:custGeom>
            <a:solidFill>
              <a:srgbClr val="CDBE8C"/>
            </a:solidFill>
            <a:ln cap="rnd">
              <a:noFill/>
              <a:prstDash val="solid"/>
              <a:round/>
            </a:ln>
          </p:spPr>
        </p:sp>
        <p:sp>
          <p:nvSpPr>
            <p:cNvPr name="TextBox 12" id="12"/>
            <p:cNvSpPr txBox="true"/>
            <p:nvPr/>
          </p:nvSpPr>
          <p:spPr>
            <a:xfrm>
              <a:off x="0" y="-38100"/>
              <a:ext cx="2959667" cy="444500"/>
            </a:xfrm>
            <a:prstGeom prst="rect">
              <a:avLst/>
            </a:prstGeom>
          </p:spPr>
          <p:txBody>
            <a:bodyPr anchor="ctr" rtlCol="false" tIns="50800" lIns="50800" bIns="50800" rIns="50800"/>
            <a:lstStyle/>
            <a:p>
              <a:pPr algn="ctr">
                <a:lnSpc>
                  <a:spcPts val="2659"/>
                </a:lnSpc>
              </a:pPr>
            </a:p>
          </p:txBody>
        </p:sp>
      </p:grpSp>
      <p:grpSp>
        <p:nvGrpSpPr>
          <p:cNvPr name="Group 13" id="13"/>
          <p:cNvGrpSpPr/>
          <p:nvPr/>
        </p:nvGrpSpPr>
        <p:grpSpPr>
          <a:xfrm rot="0">
            <a:off x="-1874484" y="2672925"/>
            <a:ext cx="13410066" cy="1543050"/>
            <a:chOff x="0" y="0"/>
            <a:chExt cx="3531869" cy="406400"/>
          </a:xfrm>
        </p:grpSpPr>
        <p:sp>
          <p:nvSpPr>
            <p:cNvPr name="Freeform 14" id="14"/>
            <p:cNvSpPr/>
            <p:nvPr/>
          </p:nvSpPr>
          <p:spPr>
            <a:xfrm flipH="false" flipV="false" rot="0">
              <a:off x="0" y="0"/>
              <a:ext cx="3531869" cy="406400"/>
            </a:xfrm>
            <a:custGeom>
              <a:avLst/>
              <a:gdLst/>
              <a:ahLst/>
              <a:cxnLst/>
              <a:rect r="r" b="b" t="t" l="l"/>
              <a:pathLst>
                <a:path h="406400" w="3531869">
                  <a:moveTo>
                    <a:pt x="34639" y="0"/>
                  </a:moveTo>
                  <a:lnTo>
                    <a:pt x="3497230" y="0"/>
                  </a:lnTo>
                  <a:cubicBezTo>
                    <a:pt x="3506417" y="0"/>
                    <a:pt x="3515228" y="3649"/>
                    <a:pt x="3521724" y="10146"/>
                  </a:cubicBezTo>
                  <a:cubicBezTo>
                    <a:pt x="3528220" y="16642"/>
                    <a:pt x="3531869" y="25452"/>
                    <a:pt x="3531869" y="34639"/>
                  </a:cubicBezTo>
                  <a:lnTo>
                    <a:pt x="3531869" y="371761"/>
                  </a:lnTo>
                  <a:cubicBezTo>
                    <a:pt x="3531869" y="380948"/>
                    <a:pt x="3528220" y="389758"/>
                    <a:pt x="3521724" y="396254"/>
                  </a:cubicBezTo>
                  <a:cubicBezTo>
                    <a:pt x="3515228" y="402751"/>
                    <a:pt x="3506417" y="406400"/>
                    <a:pt x="3497230" y="406400"/>
                  </a:cubicBezTo>
                  <a:lnTo>
                    <a:pt x="34639" y="406400"/>
                  </a:lnTo>
                  <a:cubicBezTo>
                    <a:pt x="25452" y="406400"/>
                    <a:pt x="16642" y="402751"/>
                    <a:pt x="10146" y="396254"/>
                  </a:cubicBezTo>
                  <a:cubicBezTo>
                    <a:pt x="3649" y="389758"/>
                    <a:pt x="0" y="380948"/>
                    <a:pt x="0" y="371761"/>
                  </a:cubicBezTo>
                  <a:lnTo>
                    <a:pt x="0" y="34639"/>
                  </a:lnTo>
                  <a:cubicBezTo>
                    <a:pt x="0" y="25452"/>
                    <a:pt x="3649" y="16642"/>
                    <a:pt x="10146" y="10146"/>
                  </a:cubicBezTo>
                  <a:cubicBezTo>
                    <a:pt x="16642" y="3649"/>
                    <a:pt x="25452" y="0"/>
                    <a:pt x="34639" y="0"/>
                  </a:cubicBezTo>
                  <a:close/>
                </a:path>
              </a:pathLst>
            </a:custGeom>
            <a:solidFill>
              <a:srgbClr val="CDBE8C"/>
            </a:solidFill>
            <a:ln cap="rnd">
              <a:noFill/>
              <a:prstDash val="solid"/>
              <a:round/>
            </a:ln>
          </p:spPr>
        </p:sp>
        <p:sp>
          <p:nvSpPr>
            <p:cNvPr name="TextBox 15" id="15"/>
            <p:cNvSpPr txBox="true"/>
            <p:nvPr/>
          </p:nvSpPr>
          <p:spPr>
            <a:xfrm>
              <a:off x="0" y="-38100"/>
              <a:ext cx="3531869" cy="444500"/>
            </a:xfrm>
            <a:prstGeom prst="rect">
              <a:avLst/>
            </a:prstGeom>
          </p:spPr>
          <p:txBody>
            <a:bodyPr anchor="ctr" rtlCol="false" tIns="50800" lIns="50800" bIns="50800" rIns="50800"/>
            <a:lstStyle/>
            <a:p>
              <a:pPr algn="ctr">
                <a:lnSpc>
                  <a:spcPts val="2659"/>
                </a:lnSpc>
              </a:pPr>
            </a:p>
          </p:txBody>
        </p:sp>
      </p:grpSp>
      <p:sp>
        <p:nvSpPr>
          <p:cNvPr name="Freeform 16" id="16"/>
          <p:cNvSpPr/>
          <p:nvPr/>
        </p:nvSpPr>
        <p:spPr>
          <a:xfrm flipH="false" flipV="false" rot="5400000">
            <a:off x="15653228" y="1445844"/>
            <a:ext cx="1301788" cy="1152374"/>
          </a:xfrm>
          <a:custGeom>
            <a:avLst/>
            <a:gdLst/>
            <a:ahLst/>
            <a:cxnLst/>
            <a:rect r="r" b="b" t="t" l="l"/>
            <a:pathLst>
              <a:path h="1152374" w="1301788">
                <a:moveTo>
                  <a:pt x="0" y="0"/>
                </a:moveTo>
                <a:lnTo>
                  <a:pt x="1301789" y="0"/>
                </a:lnTo>
                <a:lnTo>
                  <a:pt x="1301789" y="1152374"/>
                </a:lnTo>
                <a:lnTo>
                  <a:pt x="0" y="1152374"/>
                </a:lnTo>
                <a:lnTo>
                  <a:pt x="0" y="0"/>
                </a:lnTo>
                <a:close/>
              </a:path>
            </a:pathLst>
          </a:custGeom>
          <a:blipFill>
            <a:blip r:embed="rId4">
              <a:extLst>
                <a:ext uri="{96DAC541-7B7A-43D3-8B79-37D633B846F1}">
                  <asvg:svgBlip xmlns:asvg="http://schemas.microsoft.com/office/drawing/2016/SVG/main" r:embed="rId5"/>
                </a:ext>
              </a:extLst>
            </a:blip>
            <a:stretch>
              <a:fillRect l="0" t="0" r="-61751" b="0"/>
            </a:stretch>
          </a:blipFill>
        </p:spPr>
      </p:sp>
      <p:grpSp>
        <p:nvGrpSpPr>
          <p:cNvPr name="Group 17" id="17"/>
          <p:cNvGrpSpPr/>
          <p:nvPr/>
        </p:nvGrpSpPr>
        <p:grpSpPr>
          <a:xfrm rot="0">
            <a:off x="-1441217" y="-860402"/>
            <a:ext cx="2882434" cy="2882434"/>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D9D9D9"/>
              </a:solidFill>
              <a:prstDash val="solid"/>
              <a:miter/>
            </a:ln>
          </p:spPr>
        </p:sp>
        <p:sp>
          <p:nvSpPr>
            <p:cNvPr name="TextBox 19" id="19"/>
            <p:cNvSpPr txBox="true"/>
            <p:nvPr/>
          </p:nvSpPr>
          <p:spPr>
            <a:xfrm>
              <a:off x="76200" y="19050"/>
              <a:ext cx="660400" cy="717550"/>
            </a:xfrm>
            <a:prstGeom prst="rect">
              <a:avLst/>
            </a:prstGeom>
          </p:spPr>
          <p:txBody>
            <a:bodyPr anchor="ctr" rtlCol="false" tIns="50800" lIns="50800" bIns="50800" rIns="50800"/>
            <a:lstStyle/>
            <a:p>
              <a:pPr algn="ctr">
                <a:lnSpc>
                  <a:spcPts val="2399"/>
                </a:lnSpc>
              </a:pPr>
            </a:p>
          </p:txBody>
        </p:sp>
      </p:grpSp>
      <p:grpSp>
        <p:nvGrpSpPr>
          <p:cNvPr name="Group 20" id="20"/>
          <p:cNvGrpSpPr/>
          <p:nvPr/>
        </p:nvGrpSpPr>
        <p:grpSpPr>
          <a:xfrm rot="0">
            <a:off x="7702782" y="-3123713"/>
            <a:ext cx="2882434" cy="2882434"/>
            <a:chOff x="0" y="0"/>
            <a:chExt cx="812800" cy="812800"/>
          </a:xfrm>
        </p:grpSpPr>
        <p:sp>
          <p:nvSpPr>
            <p:cNvPr name="Freeform 21" id="2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D9D9D9"/>
              </a:solidFill>
              <a:prstDash val="solid"/>
              <a:miter/>
            </a:ln>
          </p:spPr>
        </p:sp>
        <p:sp>
          <p:nvSpPr>
            <p:cNvPr name="TextBox 22" id="22"/>
            <p:cNvSpPr txBox="true"/>
            <p:nvPr/>
          </p:nvSpPr>
          <p:spPr>
            <a:xfrm>
              <a:off x="76200" y="19050"/>
              <a:ext cx="660400" cy="717550"/>
            </a:xfrm>
            <a:prstGeom prst="rect">
              <a:avLst/>
            </a:prstGeom>
          </p:spPr>
          <p:txBody>
            <a:bodyPr anchor="ctr" rtlCol="false" tIns="50800" lIns="50800" bIns="50800" rIns="50800"/>
            <a:lstStyle/>
            <a:p>
              <a:pPr algn="ctr">
                <a:lnSpc>
                  <a:spcPts val="2399"/>
                </a:lnSpc>
              </a:pPr>
            </a:p>
          </p:txBody>
        </p:sp>
      </p:grpSp>
      <p:sp>
        <p:nvSpPr>
          <p:cNvPr name="TextBox 23" id="23"/>
          <p:cNvSpPr txBox="true"/>
          <p:nvPr/>
        </p:nvSpPr>
        <p:spPr>
          <a:xfrm rot="0">
            <a:off x="265680" y="2923750"/>
            <a:ext cx="13506712" cy="1050925"/>
          </a:xfrm>
          <a:prstGeom prst="rect">
            <a:avLst/>
          </a:prstGeom>
        </p:spPr>
        <p:txBody>
          <a:bodyPr anchor="t" rtlCol="false" tIns="0" lIns="0" bIns="0" rIns="0">
            <a:spAutoFit/>
          </a:bodyPr>
          <a:lstStyle/>
          <a:p>
            <a:pPr>
              <a:lnSpc>
                <a:spcPts val="7699"/>
              </a:lnSpc>
            </a:pPr>
            <a:r>
              <a:rPr lang="en-US" sz="6999">
                <a:solidFill>
                  <a:srgbClr val="FFFFFF"/>
                </a:solidFill>
                <a:latin typeface="Poppins Ultra-Bold"/>
              </a:rPr>
              <a:t>Requirement Elicitation</a:t>
            </a:r>
          </a:p>
        </p:txBody>
      </p:sp>
      <p:sp>
        <p:nvSpPr>
          <p:cNvPr name="TextBox 24" id="24"/>
          <p:cNvSpPr txBox="true"/>
          <p:nvPr/>
        </p:nvSpPr>
        <p:spPr>
          <a:xfrm rot="0">
            <a:off x="267015" y="5048250"/>
            <a:ext cx="16613295" cy="4360163"/>
          </a:xfrm>
          <a:prstGeom prst="rect">
            <a:avLst/>
          </a:prstGeom>
        </p:spPr>
        <p:txBody>
          <a:bodyPr anchor="t" rtlCol="false" tIns="0" lIns="0" bIns="0" rIns="0">
            <a:spAutoFit/>
          </a:bodyPr>
          <a:lstStyle/>
          <a:p>
            <a:pPr marL="667136" indent="-333568" lvl="1">
              <a:lnSpc>
                <a:spcPts val="4326"/>
              </a:lnSpc>
              <a:buFont typeface="Arial"/>
              <a:buChar char="•"/>
            </a:pPr>
            <a:r>
              <a:rPr lang="en-US" sz="3090">
                <a:solidFill>
                  <a:srgbClr val="626953"/>
                </a:solidFill>
                <a:latin typeface="Poppins"/>
              </a:rPr>
              <a:t>To classify the likelihood of heart disease based on a machine learning model.</a:t>
            </a:r>
          </a:p>
          <a:p>
            <a:pPr>
              <a:lnSpc>
                <a:spcPts val="4326"/>
              </a:lnSpc>
            </a:pPr>
          </a:p>
          <a:p>
            <a:pPr marL="667136" indent="-333568" lvl="1">
              <a:lnSpc>
                <a:spcPts val="4326"/>
              </a:lnSpc>
              <a:buFont typeface="Arial"/>
              <a:buChar char="•"/>
            </a:pPr>
            <a:r>
              <a:rPr lang="en-US" sz="3090">
                <a:solidFill>
                  <a:srgbClr val="626953"/>
                </a:solidFill>
                <a:latin typeface="Poppins"/>
              </a:rPr>
              <a:t>Add a user-friendly interface for simplicity of usage.</a:t>
            </a:r>
          </a:p>
          <a:p>
            <a:pPr>
              <a:lnSpc>
                <a:spcPts val="4326"/>
              </a:lnSpc>
            </a:pPr>
          </a:p>
          <a:p>
            <a:pPr marL="667136" indent="-333568" lvl="1">
              <a:lnSpc>
                <a:spcPts val="4326"/>
              </a:lnSpc>
              <a:buFont typeface="Arial"/>
              <a:buChar char="•"/>
            </a:pPr>
            <a:r>
              <a:rPr lang="en-US" sz="3090">
                <a:solidFill>
                  <a:srgbClr val="626953"/>
                </a:solidFill>
                <a:latin typeface="Poppins"/>
              </a:rPr>
              <a:t>Offer explanations for model predictions.</a:t>
            </a:r>
          </a:p>
          <a:p>
            <a:pPr>
              <a:lnSpc>
                <a:spcPts val="4326"/>
              </a:lnSpc>
            </a:pPr>
          </a:p>
          <a:p>
            <a:pPr marL="667136" indent="-333568" lvl="1">
              <a:lnSpc>
                <a:spcPts val="4326"/>
              </a:lnSpc>
              <a:spcBef>
                <a:spcPct val="0"/>
              </a:spcBef>
              <a:buFont typeface="Arial"/>
              <a:buChar char="•"/>
            </a:pPr>
            <a:r>
              <a:rPr lang="en-US" sz="3090">
                <a:solidFill>
                  <a:srgbClr val="626953"/>
                </a:solidFill>
                <a:latin typeface="Poppins"/>
              </a:rPr>
              <a:t>Update the model frequently to increase precision.</a:t>
            </a:r>
          </a:p>
          <a:p>
            <a:pPr>
              <a:lnSpc>
                <a:spcPts val="4326"/>
              </a:lnSpc>
              <a:spcBef>
                <a:spcPct val="0"/>
              </a:spcBef>
            </a:pP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alphaModFix amt="50000"/>
            </a:blip>
            <a:stretch>
              <a:fillRect l="-15444" t="0" r="-15444" b="0"/>
            </a:stretch>
          </a:blipFill>
        </p:spPr>
      </p:sp>
      <p:sp>
        <p:nvSpPr>
          <p:cNvPr name="Freeform 3" id="3"/>
          <p:cNvSpPr/>
          <p:nvPr/>
        </p:nvSpPr>
        <p:spPr>
          <a:xfrm flipH="false" flipV="false" rot="0">
            <a:off x="0" y="0"/>
            <a:ext cx="18288000" cy="3782528"/>
          </a:xfrm>
          <a:custGeom>
            <a:avLst/>
            <a:gdLst/>
            <a:ahLst/>
            <a:cxnLst/>
            <a:rect r="r" b="b" t="t" l="l"/>
            <a:pathLst>
              <a:path h="3782528" w="18288000">
                <a:moveTo>
                  <a:pt x="0" y="0"/>
                </a:moveTo>
                <a:lnTo>
                  <a:pt x="18288000" y="0"/>
                </a:lnTo>
                <a:lnTo>
                  <a:pt x="18288000" y="3782528"/>
                </a:lnTo>
                <a:lnTo>
                  <a:pt x="0" y="3782528"/>
                </a:lnTo>
                <a:lnTo>
                  <a:pt x="0" y="0"/>
                </a:lnTo>
                <a:close/>
              </a:path>
            </a:pathLst>
          </a:custGeom>
          <a:blipFill>
            <a:blip r:embed="rId3"/>
            <a:stretch>
              <a:fillRect l="0" t="-86794" r="0" b="-135328"/>
            </a:stretch>
          </a:blipFill>
        </p:spPr>
      </p:sp>
      <p:grpSp>
        <p:nvGrpSpPr>
          <p:cNvPr name="Group 4" id="4"/>
          <p:cNvGrpSpPr/>
          <p:nvPr/>
        </p:nvGrpSpPr>
        <p:grpSpPr>
          <a:xfrm rot="0">
            <a:off x="-1" y="0"/>
            <a:ext cx="18288000" cy="3782528"/>
            <a:chOff x="0" y="0"/>
            <a:chExt cx="4816593" cy="996221"/>
          </a:xfrm>
        </p:grpSpPr>
        <p:sp>
          <p:nvSpPr>
            <p:cNvPr name="Freeform 5" id="5"/>
            <p:cNvSpPr/>
            <p:nvPr/>
          </p:nvSpPr>
          <p:spPr>
            <a:xfrm flipH="false" flipV="false" rot="0">
              <a:off x="0" y="0"/>
              <a:ext cx="4816592" cy="996221"/>
            </a:xfrm>
            <a:custGeom>
              <a:avLst/>
              <a:gdLst/>
              <a:ahLst/>
              <a:cxnLst/>
              <a:rect r="r" b="b" t="t" l="l"/>
              <a:pathLst>
                <a:path h="996221" w="4816592">
                  <a:moveTo>
                    <a:pt x="0" y="0"/>
                  </a:moveTo>
                  <a:lnTo>
                    <a:pt x="4816592" y="0"/>
                  </a:lnTo>
                  <a:lnTo>
                    <a:pt x="4816592" y="996221"/>
                  </a:lnTo>
                  <a:lnTo>
                    <a:pt x="0" y="996221"/>
                  </a:lnTo>
                  <a:close/>
                </a:path>
              </a:pathLst>
            </a:custGeom>
            <a:solidFill>
              <a:srgbClr val="626953">
                <a:alpha val="37647"/>
              </a:srgbClr>
            </a:solidFill>
          </p:spPr>
        </p:sp>
        <p:sp>
          <p:nvSpPr>
            <p:cNvPr name="TextBox 6" id="6"/>
            <p:cNvSpPr txBox="true"/>
            <p:nvPr/>
          </p:nvSpPr>
          <p:spPr>
            <a:xfrm>
              <a:off x="0" y="-38100"/>
              <a:ext cx="4816593" cy="1034321"/>
            </a:xfrm>
            <a:prstGeom prst="rect">
              <a:avLst/>
            </a:prstGeom>
          </p:spPr>
          <p:txBody>
            <a:bodyPr anchor="ctr" rtlCol="false" tIns="50800" lIns="50800" bIns="50800" rIns="50800"/>
            <a:lstStyle/>
            <a:p>
              <a:pPr algn="ctr">
                <a:lnSpc>
                  <a:spcPts val="2659"/>
                </a:lnSpc>
              </a:pPr>
            </a:p>
          </p:txBody>
        </p:sp>
      </p:grpSp>
      <p:grpSp>
        <p:nvGrpSpPr>
          <p:cNvPr name="Group 7" id="7"/>
          <p:cNvGrpSpPr/>
          <p:nvPr/>
        </p:nvGrpSpPr>
        <p:grpSpPr>
          <a:xfrm rot="0">
            <a:off x="16304123" y="478981"/>
            <a:ext cx="11237485" cy="1543050"/>
            <a:chOff x="0" y="0"/>
            <a:chExt cx="2959667" cy="406400"/>
          </a:xfrm>
        </p:grpSpPr>
        <p:sp>
          <p:nvSpPr>
            <p:cNvPr name="Freeform 8" id="8"/>
            <p:cNvSpPr/>
            <p:nvPr/>
          </p:nvSpPr>
          <p:spPr>
            <a:xfrm flipH="false" flipV="false" rot="0">
              <a:off x="0" y="0"/>
              <a:ext cx="2959667" cy="406400"/>
            </a:xfrm>
            <a:custGeom>
              <a:avLst/>
              <a:gdLst/>
              <a:ahLst/>
              <a:cxnLst/>
              <a:rect r="r" b="b" t="t" l="l"/>
              <a:pathLst>
                <a:path h="406400" w="2959667">
                  <a:moveTo>
                    <a:pt x="41336" y="0"/>
                  </a:moveTo>
                  <a:lnTo>
                    <a:pt x="2918331" y="0"/>
                  </a:lnTo>
                  <a:cubicBezTo>
                    <a:pt x="2929294" y="0"/>
                    <a:pt x="2939808" y="4355"/>
                    <a:pt x="2947560" y="12107"/>
                  </a:cubicBezTo>
                  <a:cubicBezTo>
                    <a:pt x="2955312" y="19859"/>
                    <a:pt x="2959667" y="30373"/>
                    <a:pt x="2959667" y="41336"/>
                  </a:cubicBezTo>
                  <a:lnTo>
                    <a:pt x="2959667" y="365064"/>
                  </a:lnTo>
                  <a:cubicBezTo>
                    <a:pt x="2959667" y="387893"/>
                    <a:pt x="2941160" y="406400"/>
                    <a:pt x="2918331" y="406400"/>
                  </a:cubicBezTo>
                  <a:lnTo>
                    <a:pt x="41336" y="406400"/>
                  </a:lnTo>
                  <a:cubicBezTo>
                    <a:pt x="18507" y="406400"/>
                    <a:pt x="0" y="387893"/>
                    <a:pt x="0" y="365064"/>
                  </a:cubicBezTo>
                  <a:lnTo>
                    <a:pt x="0" y="41336"/>
                  </a:lnTo>
                  <a:cubicBezTo>
                    <a:pt x="0" y="18507"/>
                    <a:pt x="18507" y="0"/>
                    <a:pt x="41336" y="0"/>
                  </a:cubicBezTo>
                  <a:close/>
                </a:path>
              </a:pathLst>
            </a:custGeom>
            <a:solidFill>
              <a:srgbClr val="9EA788"/>
            </a:solidFill>
            <a:ln cap="rnd">
              <a:noFill/>
              <a:prstDash val="solid"/>
              <a:round/>
            </a:ln>
          </p:spPr>
        </p:sp>
        <p:sp>
          <p:nvSpPr>
            <p:cNvPr name="TextBox 9" id="9"/>
            <p:cNvSpPr txBox="true"/>
            <p:nvPr/>
          </p:nvSpPr>
          <p:spPr>
            <a:xfrm>
              <a:off x="0" y="-38100"/>
              <a:ext cx="2959667" cy="444500"/>
            </a:xfrm>
            <a:prstGeom prst="rect">
              <a:avLst/>
            </a:prstGeom>
          </p:spPr>
          <p:txBody>
            <a:bodyPr anchor="ctr" rtlCol="false" tIns="50800" lIns="50800" bIns="50800" rIns="50800"/>
            <a:lstStyle/>
            <a:p>
              <a:pPr algn="ctr">
                <a:lnSpc>
                  <a:spcPts val="2659"/>
                </a:lnSpc>
              </a:pPr>
            </a:p>
          </p:txBody>
        </p:sp>
      </p:grpSp>
      <p:grpSp>
        <p:nvGrpSpPr>
          <p:cNvPr name="Group 10" id="10"/>
          <p:cNvGrpSpPr/>
          <p:nvPr/>
        </p:nvGrpSpPr>
        <p:grpSpPr>
          <a:xfrm rot="0">
            <a:off x="14820700" y="2239478"/>
            <a:ext cx="11237485" cy="1543050"/>
            <a:chOff x="0" y="0"/>
            <a:chExt cx="2959667" cy="406400"/>
          </a:xfrm>
        </p:grpSpPr>
        <p:sp>
          <p:nvSpPr>
            <p:cNvPr name="Freeform 11" id="11"/>
            <p:cNvSpPr/>
            <p:nvPr/>
          </p:nvSpPr>
          <p:spPr>
            <a:xfrm flipH="false" flipV="false" rot="0">
              <a:off x="0" y="0"/>
              <a:ext cx="2959667" cy="406400"/>
            </a:xfrm>
            <a:custGeom>
              <a:avLst/>
              <a:gdLst/>
              <a:ahLst/>
              <a:cxnLst/>
              <a:rect r="r" b="b" t="t" l="l"/>
              <a:pathLst>
                <a:path h="406400" w="2959667">
                  <a:moveTo>
                    <a:pt x="41336" y="0"/>
                  </a:moveTo>
                  <a:lnTo>
                    <a:pt x="2918331" y="0"/>
                  </a:lnTo>
                  <a:cubicBezTo>
                    <a:pt x="2929294" y="0"/>
                    <a:pt x="2939808" y="4355"/>
                    <a:pt x="2947560" y="12107"/>
                  </a:cubicBezTo>
                  <a:cubicBezTo>
                    <a:pt x="2955312" y="19859"/>
                    <a:pt x="2959667" y="30373"/>
                    <a:pt x="2959667" y="41336"/>
                  </a:cubicBezTo>
                  <a:lnTo>
                    <a:pt x="2959667" y="365064"/>
                  </a:lnTo>
                  <a:cubicBezTo>
                    <a:pt x="2959667" y="387893"/>
                    <a:pt x="2941160" y="406400"/>
                    <a:pt x="2918331" y="406400"/>
                  </a:cubicBezTo>
                  <a:lnTo>
                    <a:pt x="41336" y="406400"/>
                  </a:lnTo>
                  <a:cubicBezTo>
                    <a:pt x="18507" y="406400"/>
                    <a:pt x="0" y="387893"/>
                    <a:pt x="0" y="365064"/>
                  </a:cubicBezTo>
                  <a:lnTo>
                    <a:pt x="0" y="41336"/>
                  </a:lnTo>
                  <a:cubicBezTo>
                    <a:pt x="0" y="18507"/>
                    <a:pt x="18507" y="0"/>
                    <a:pt x="41336" y="0"/>
                  </a:cubicBezTo>
                  <a:close/>
                </a:path>
              </a:pathLst>
            </a:custGeom>
            <a:solidFill>
              <a:srgbClr val="CDBE8C"/>
            </a:solidFill>
            <a:ln cap="rnd">
              <a:noFill/>
              <a:prstDash val="solid"/>
              <a:round/>
            </a:ln>
          </p:spPr>
        </p:sp>
        <p:sp>
          <p:nvSpPr>
            <p:cNvPr name="TextBox 12" id="12"/>
            <p:cNvSpPr txBox="true"/>
            <p:nvPr/>
          </p:nvSpPr>
          <p:spPr>
            <a:xfrm>
              <a:off x="0" y="-38100"/>
              <a:ext cx="2959667" cy="444500"/>
            </a:xfrm>
            <a:prstGeom prst="rect">
              <a:avLst/>
            </a:prstGeom>
          </p:spPr>
          <p:txBody>
            <a:bodyPr anchor="ctr" rtlCol="false" tIns="50800" lIns="50800" bIns="50800" rIns="50800"/>
            <a:lstStyle/>
            <a:p>
              <a:pPr algn="ctr">
                <a:lnSpc>
                  <a:spcPts val="2659"/>
                </a:lnSpc>
              </a:pPr>
            </a:p>
          </p:txBody>
        </p:sp>
      </p:grpSp>
      <p:grpSp>
        <p:nvGrpSpPr>
          <p:cNvPr name="Group 13" id="13"/>
          <p:cNvGrpSpPr/>
          <p:nvPr/>
        </p:nvGrpSpPr>
        <p:grpSpPr>
          <a:xfrm rot="0">
            <a:off x="-1874484" y="2672925"/>
            <a:ext cx="7535990" cy="1543050"/>
            <a:chOff x="0" y="0"/>
            <a:chExt cx="1984788" cy="406400"/>
          </a:xfrm>
        </p:grpSpPr>
        <p:sp>
          <p:nvSpPr>
            <p:cNvPr name="Freeform 14" id="14"/>
            <p:cNvSpPr/>
            <p:nvPr/>
          </p:nvSpPr>
          <p:spPr>
            <a:xfrm flipH="false" flipV="false" rot="0">
              <a:off x="0" y="0"/>
              <a:ext cx="1984788" cy="406400"/>
            </a:xfrm>
            <a:custGeom>
              <a:avLst/>
              <a:gdLst/>
              <a:ahLst/>
              <a:cxnLst/>
              <a:rect r="r" b="b" t="t" l="l"/>
              <a:pathLst>
                <a:path h="406400" w="1984788">
                  <a:moveTo>
                    <a:pt x="61640" y="0"/>
                  </a:moveTo>
                  <a:lnTo>
                    <a:pt x="1923148" y="0"/>
                  </a:lnTo>
                  <a:cubicBezTo>
                    <a:pt x="1957191" y="0"/>
                    <a:pt x="1984788" y="27597"/>
                    <a:pt x="1984788" y="61640"/>
                  </a:cubicBezTo>
                  <a:lnTo>
                    <a:pt x="1984788" y="344760"/>
                  </a:lnTo>
                  <a:cubicBezTo>
                    <a:pt x="1984788" y="361108"/>
                    <a:pt x="1978293" y="376787"/>
                    <a:pt x="1966734" y="388346"/>
                  </a:cubicBezTo>
                  <a:cubicBezTo>
                    <a:pt x="1955174" y="399906"/>
                    <a:pt x="1939496" y="406400"/>
                    <a:pt x="1923148" y="406400"/>
                  </a:cubicBezTo>
                  <a:lnTo>
                    <a:pt x="61640" y="406400"/>
                  </a:lnTo>
                  <a:cubicBezTo>
                    <a:pt x="27597" y="406400"/>
                    <a:pt x="0" y="378803"/>
                    <a:pt x="0" y="344760"/>
                  </a:cubicBezTo>
                  <a:lnTo>
                    <a:pt x="0" y="61640"/>
                  </a:lnTo>
                  <a:cubicBezTo>
                    <a:pt x="0" y="27597"/>
                    <a:pt x="27597" y="0"/>
                    <a:pt x="61640" y="0"/>
                  </a:cubicBezTo>
                  <a:close/>
                </a:path>
              </a:pathLst>
            </a:custGeom>
            <a:solidFill>
              <a:srgbClr val="CDBE8C"/>
            </a:solidFill>
            <a:ln cap="rnd">
              <a:noFill/>
              <a:prstDash val="solid"/>
              <a:round/>
            </a:ln>
          </p:spPr>
        </p:sp>
        <p:sp>
          <p:nvSpPr>
            <p:cNvPr name="TextBox 15" id="15"/>
            <p:cNvSpPr txBox="true"/>
            <p:nvPr/>
          </p:nvSpPr>
          <p:spPr>
            <a:xfrm>
              <a:off x="0" y="-38100"/>
              <a:ext cx="1984788" cy="444500"/>
            </a:xfrm>
            <a:prstGeom prst="rect">
              <a:avLst/>
            </a:prstGeom>
          </p:spPr>
          <p:txBody>
            <a:bodyPr anchor="ctr" rtlCol="false" tIns="50800" lIns="50800" bIns="50800" rIns="50800"/>
            <a:lstStyle/>
            <a:p>
              <a:pPr algn="ctr">
                <a:lnSpc>
                  <a:spcPts val="2659"/>
                </a:lnSpc>
              </a:pPr>
            </a:p>
          </p:txBody>
        </p:sp>
      </p:grpSp>
      <p:sp>
        <p:nvSpPr>
          <p:cNvPr name="Freeform 16" id="16"/>
          <p:cNvSpPr/>
          <p:nvPr/>
        </p:nvSpPr>
        <p:spPr>
          <a:xfrm flipH="false" flipV="false" rot="5400000">
            <a:off x="15653228" y="1445844"/>
            <a:ext cx="1301788" cy="1152374"/>
          </a:xfrm>
          <a:custGeom>
            <a:avLst/>
            <a:gdLst/>
            <a:ahLst/>
            <a:cxnLst/>
            <a:rect r="r" b="b" t="t" l="l"/>
            <a:pathLst>
              <a:path h="1152374" w="1301788">
                <a:moveTo>
                  <a:pt x="0" y="0"/>
                </a:moveTo>
                <a:lnTo>
                  <a:pt x="1301789" y="0"/>
                </a:lnTo>
                <a:lnTo>
                  <a:pt x="1301789" y="1152374"/>
                </a:lnTo>
                <a:lnTo>
                  <a:pt x="0" y="1152374"/>
                </a:lnTo>
                <a:lnTo>
                  <a:pt x="0" y="0"/>
                </a:lnTo>
                <a:close/>
              </a:path>
            </a:pathLst>
          </a:custGeom>
          <a:blipFill>
            <a:blip r:embed="rId4">
              <a:extLst>
                <a:ext uri="{96DAC541-7B7A-43D3-8B79-37D633B846F1}">
                  <asvg:svgBlip xmlns:asvg="http://schemas.microsoft.com/office/drawing/2016/SVG/main" r:embed="rId5"/>
                </a:ext>
              </a:extLst>
            </a:blip>
            <a:stretch>
              <a:fillRect l="0" t="0" r="-61751" b="0"/>
            </a:stretch>
          </a:blipFill>
        </p:spPr>
      </p:sp>
      <p:grpSp>
        <p:nvGrpSpPr>
          <p:cNvPr name="Group 17" id="17"/>
          <p:cNvGrpSpPr/>
          <p:nvPr/>
        </p:nvGrpSpPr>
        <p:grpSpPr>
          <a:xfrm rot="0">
            <a:off x="-1441217" y="-860402"/>
            <a:ext cx="2882434" cy="2882434"/>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D9D9D9"/>
              </a:solidFill>
              <a:prstDash val="solid"/>
              <a:miter/>
            </a:ln>
          </p:spPr>
        </p:sp>
        <p:sp>
          <p:nvSpPr>
            <p:cNvPr name="TextBox 19" id="19"/>
            <p:cNvSpPr txBox="true"/>
            <p:nvPr/>
          </p:nvSpPr>
          <p:spPr>
            <a:xfrm>
              <a:off x="76200" y="19050"/>
              <a:ext cx="660400" cy="717550"/>
            </a:xfrm>
            <a:prstGeom prst="rect">
              <a:avLst/>
            </a:prstGeom>
          </p:spPr>
          <p:txBody>
            <a:bodyPr anchor="ctr" rtlCol="false" tIns="50800" lIns="50800" bIns="50800" rIns="50800"/>
            <a:lstStyle/>
            <a:p>
              <a:pPr algn="ctr">
                <a:lnSpc>
                  <a:spcPts val="2399"/>
                </a:lnSpc>
              </a:pPr>
            </a:p>
          </p:txBody>
        </p:sp>
      </p:grpSp>
      <p:grpSp>
        <p:nvGrpSpPr>
          <p:cNvPr name="Group 20" id="20"/>
          <p:cNvGrpSpPr/>
          <p:nvPr/>
        </p:nvGrpSpPr>
        <p:grpSpPr>
          <a:xfrm rot="0">
            <a:off x="7702782" y="-3123713"/>
            <a:ext cx="2882434" cy="2882434"/>
            <a:chOff x="0" y="0"/>
            <a:chExt cx="812800" cy="812800"/>
          </a:xfrm>
        </p:grpSpPr>
        <p:sp>
          <p:nvSpPr>
            <p:cNvPr name="Freeform 21" id="2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D9D9D9"/>
              </a:solidFill>
              <a:prstDash val="solid"/>
              <a:miter/>
            </a:ln>
          </p:spPr>
        </p:sp>
        <p:sp>
          <p:nvSpPr>
            <p:cNvPr name="TextBox 22" id="22"/>
            <p:cNvSpPr txBox="true"/>
            <p:nvPr/>
          </p:nvSpPr>
          <p:spPr>
            <a:xfrm>
              <a:off x="76200" y="19050"/>
              <a:ext cx="660400" cy="717550"/>
            </a:xfrm>
            <a:prstGeom prst="rect">
              <a:avLst/>
            </a:prstGeom>
          </p:spPr>
          <p:txBody>
            <a:bodyPr anchor="ctr" rtlCol="false" tIns="50800" lIns="50800" bIns="50800" rIns="50800"/>
            <a:lstStyle/>
            <a:p>
              <a:pPr algn="ctr">
                <a:lnSpc>
                  <a:spcPts val="2399"/>
                </a:lnSpc>
              </a:pPr>
            </a:p>
          </p:txBody>
        </p:sp>
      </p:grpSp>
      <p:sp>
        <p:nvSpPr>
          <p:cNvPr name="TextBox 23" id="23"/>
          <p:cNvSpPr txBox="true"/>
          <p:nvPr/>
        </p:nvSpPr>
        <p:spPr>
          <a:xfrm rot="0">
            <a:off x="265680" y="2923750"/>
            <a:ext cx="13506712" cy="1050925"/>
          </a:xfrm>
          <a:prstGeom prst="rect">
            <a:avLst/>
          </a:prstGeom>
        </p:spPr>
        <p:txBody>
          <a:bodyPr anchor="t" rtlCol="false" tIns="0" lIns="0" bIns="0" rIns="0">
            <a:spAutoFit/>
          </a:bodyPr>
          <a:lstStyle/>
          <a:p>
            <a:pPr>
              <a:lnSpc>
                <a:spcPts val="7699"/>
              </a:lnSpc>
            </a:pPr>
            <a:r>
              <a:rPr lang="en-US" sz="6999">
                <a:solidFill>
                  <a:srgbClr val="FFFFFF"/>
                </a:solidFill>
                <a:latin typeface="Poppins Ultra-Bold"/>
              </a:rPr>
              <a:t>Feasibility</a:t>
            </a:r>
          </a:p>
        </p:txBody>
      </p:sp>
      <p:sp>
        <p:nvSpPr>
          <p:cNvPr name="TextBox 24" id="24"/>
          <p:cNvSpPr txBox="true"/>
          <p:nvPr/>
        </p:nvSpPr>
        <p:spPr>
          <a:xfrm rot="0">
            <a:off x="267015" y="4768425"/>
            <a:ext cx="16613295" cy="5988938"/>
          </a:xfrm>
          <a:prstGeom prst="rect">
            <a:avLst/>
          </a:prstGeom>
        </p:spPr>
        <p:txBody>
          <a:bodyPr anchor="t" rtlCol="false" tIns="0" lIns="0" bIns="0" rIns="0">
            <a:spAutoFit/>
          </a:bodyPr>
          <a:lstStyle/>
          <a:p>
            <a:pPr marL="667136" indent="-333568" lvl="1">
              <a:lnSpc>
                <a:spcPts val="4326"/>
              </a:lnSpc>
              <a:buFont typeface="Arial"/>
              <a:buChar char="•"/>
            </a:pPr>
            <a:r>
              <a:rPr lang="en-US" sz="3090">
                <a:solidFill>
                  <a:srgbClr val="626953"/>
                </a:solidFill>
                <a:latin typeface="Poppins"/>
              </a:rPr>
              <a:t>Developing machine learning within a two-month time frame.</a:t>
            </a:r>
          </a:p>
          <a:p>
            <a:pPr>
              <a:lnSpc>
                <a:spcPts val="4326"/>
              </a:lnSpc>
            </a:pPr>
          </a:p>
          <a:p>
            <a:pPr marL="667136" indent="-333568" lvl="1">
              <a:lnSpc>
                <a:spcPts val="4326"/>
              </a:lnSpc>
              <a:buFont typeface="Arial"/>
              <a:buChar char="•"/>
            </a:pPr>
            <a:r>
              <a:rPr lang="en-US" sz="3090">
                <a:solidFill>
                  <a:srgbClr val="626953"/>
                </a:solidFill>
                <a:latin typeface="Poppins"/>
              </a:rPr>
              <a:t>The dataset is well-documented and suitable for model training</a:t>
            </a:r>
          </a:p>
          <a:p>
            <a:pPr>
              <a:lnSpc>
                <a:spcPts val="4326"/>
              </a:lnSpc>
            </a:pPr>
          </a:p>
          <a:p>
            <a:pPr marL="667136" indent="-333568" lvl="1">
              <a:lnSpc>
                <a:spcPts val="4326"/>
              </a:lnSpc>
              <a:buFont typeface="Arial"/>
              <a:buChar char="•"/>
            </a:pPr>
            <a:r>
              <a:rPr lang="en-US" sz="3090">
                <a:solidFill>
                  <a:srgbClr val="626953"/>
                </a:solidFill>
                <a:latin typeface="Poppins"/>
              </a:rPr>
              <a:t>The availability of machine learning libraries and frameworks simplifies the development process.</a:t>
            </a:r>
          </a:p>
          <a:p>
            <a:pPr>
              <a:lnSpc>
                <a:spcPts val="4326"/>
              </a:lnSpc>
            </a:pPr>
          </a:p>
          <a:p>
            <a:pPr marL="667136" indent="-333568" lvl="1">
              <a:lnSpc>
                <a:spcPts val="4326"/>
              </a:lnSpc>
              <a:buFont typeface="Arial"/>
              <a:buChar char="•"/>
            </a:pPr>
            <a:r>
              <a:rPr lang="en-US" sz="3090">
                <a:solidFill>
                  <a:srgbClr val="626953"/>
                </a:solidFill>
                <a:latin typeface="Poppins"/>
              </a:rPr>
              <a:t>Maintaining data privacy and security may require additional time and resources.</a:t>
            </a:r>
          </a:p>
          <a:p>
            <a:pPr>
              <a:lnSpc>
                <a:spcPts val="4326"/>
              </a:lnSpc>
              <a:spcBef>
                <a:spcPct val="0"/>
              </a:spcBef>
            </a:pPr>
          </a:p>
          <a:p>
            <a:pPr>
              <a:lnSpc>
                <a:spcPts val="4326"/>
              </a:lnSpc>
              <a:spcBef>
                <a:spcPct val="0"/>
              </a:spcBef>
            </a:pP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alphaModFix amt="50000"/>
            </a:blip>
            <a:stretch>
              <a:fillRect l="-15444" t="0" r="-15444" b="0"/>
            </a:stretch>
          </a:blipFill>
        </p:spPr>
      </p:sp>
      <p:sp>
        <p:nvSpPr>
          <p:cNvPr name="Freeform 3" id="3"/>
          <p:cNvSpPr/>
          <p:nvPr/>
        </p:nvSpPr>
        <p:spPr>
          <a:xfrm flipH="false" flipV="false" rot="0">
            <a:off x="0" y="0"/>
            <a:ext cx="18288000" cy="3782528"/>
          </a:xfrm>
          <a:custGeom>
            <a:avLst/>
            <a:gdLst/>
            <a:ahLst/>
            <a:cxnLst/>
            <a:rect r="r" b="b" t="t" l="l"/>
            <a:pathLst>
              <a:path h="3782528" w="18288000">
                <a:moveTo>
                  <a:pt x="0" y="0"/>
                </a:moveTo>
                <a:lnTo>
                  <a:pt x="18288000" y="0"/>
                </a:lnTo>
                <a:lnTo>
                  <a:pt x="18288000" y="3782528"/>
                </a:lnTo>
                <a:lnTo>
                  <a:pt x="0" y="3782528"/>
                </a:lnTo>
                <a:lnTo>
                  <a:pt x="0" y="0"/>
                </a:lnTo>
                <a:close/>
              </a:path>
            </a:pathLst>
          </a:custGeom>
          <a:blipFill>
            <a:blip r:embed="rId3"/>
            <a:stretch>
              <a:fillRect l="0" t="-111162" r="0" b="-111162"/>
            </a:stretch>
          </a:blipFill>
        </p:spPr>
      </p:sp>
      <p:grpSp>
        <p:nvGrpSpPr>
          <p:cNvPr name="Group 4" id="4"/>
          <p:cNvGrpSpPr/>
          <p:nvPr/>
        </p:nvGrpSpPr>
        <p:grpSpPr>
          <a:xfrm rot="0">
            <a:off x="34448" y="0"/>
            <a:ext cx="18288000" cy="3782528"/>
            <a:chOff x="0" y="0"/>
            <a:chExt cx="4816593" cy="996221"/>
          </a:xfrm>
        </p:grpSpPr>
        <p:sp>
          <p:nvSpPr>
            <p:cNvPr name="Freeform 5" id="5"/>
            <p:cNvSpPr/>
            <p:nvPr/>
          </p:nvSpPr>
          <p:spPr>
            <a:xfrm flipH="false" flipV="false" rot="0">
              <a:off x="0" y="0"/>
              <a:ext cx="4816592" cy="996221"/>
            </a:xfrm>
            <a:custGeom>
              <a:avLst/>
              <a:gdLst/>
              <a:ahLst/>
              <a:cxnLst/>
              <a:rect r="r" b="b" t="t" l="l"/>
              <a:pathLst>
                <a:path h="996221" w="4816592">
                  <a:moveTo>
                    <a:pt x="0" y="0"/>
                  </a:moveTo>
                  <a:lnTo>
                    <a:pt x="4816592" y="0"/>
                  </a:lnTo>
                  <a:lnTo>
                    <a:pt x="4816592" y="996221"/>
                  </a:lnTo>
                  <a:lnTo>
                    <a:pt x="0" y="996221"/>
                  </a:lnTo>
                  <a:close/>
                </a:path>
              </a:pathLst>
            </a:custGeom>
            <a:solidFill>
              <a:srgbClr val="626953">
                <a:alpha val="37647"/>
              </a:srgbClr>
            </a:solidFill>
          </p:spPr>
        </p:sp>
        <p:sp>
          <p:nvSpPr>
            <p:cNvPr name="TextBox 6" id="6"/>
            <p:cNvSpPr txBox="true"/>
            <p:nvPr/>
          </p:nvSpPr>
          <p:spPr>
            <a:xfrm>
              <a:off x="0" y="-38100"/>
              <a:ext cx="4816593" cy="1034321"/>
            </a:xfrm>
            <a:prstGeom prst="rect">
              <a:avLst/>
            </a:prstGeom>
          </p:spPr>
          <p:txBody>
            <a:bodyPr anchor="ctr" rtlCol="false" tIns="50800" lIns="50800" bIns="50800" rIns="50800"/>
            <a:lstStyle/>
            <a:p>
              <a:pPr algn="ctr">
                <a:lnSpc>
                  <a:spcPts val="2659"/>
                </a:lnSpc>
              </a:pPr>
            </a:p>
          </p:txBody>
        </p:sp>
      </p:grpSp>
      <p:grpSp>
        <p:nvGrpSpPr>
          <p:cNvPr name="Group 7" id="7"/>
          <p:cNvGrpSpPr/>
          <p:nvPr/>
        </p:nvGrpSpPr>
        <p:grpSpPr>
          <a:xfrm rot="0">
            <a:off x="16304123" y="478981"/>
            <a:ext cx="11237485" cy="1543050"/>
            <a:chOff x="0" y="0"/>
            <a:chExt cx="2959667" cy="406400"/>
          </a:xfrm>
        </p:grpSpPr>
        <p:sp>
          <p:nvSpPr>
            <p:cNvPr name="Freeform 8" id="8"/>
            <p:cNvSpPr/>
            <p:nvPr/>
          </p:nvSpPr>
          <p:spPr>
            <a:xfrm flipH="false" flipV="false" rot="0">
              <a:off x="0" y="0"/>
              <a:ext cx="2959667" cy="406400"/>
            </a:xfrm>
            <a:custGeom>
              <a:avLst/>
              <a:gdLst/>
              <a:ahLst/>
              <a:cxnLst/>
              <a:rect r="r" b="b" t="t" l="l"/>
              <a:pathLst>
                <a:path h="406400" w="2959667">
                  <a:moveTo>
                    <a:pt x="41336" y="0"/>
                  </a:moveTo>
                  <a:lnTo>
                    <a:pt x="2918331" y="0"/>
                  </a:lnTo>
                  <a:cubicBezTo>
                    <a:pt x="2929294" y="0"/>
                    <a:pt x="2939808" y="4355"/>
                    <a:pt x="2947560" y="12107"/>
                  </a:cubicBezTo>
                  <a:cubicBezTo>
                    <a:pt x="2955312" y="19859"/>
                    <a:pt x="2959667" y="30373"/>
                    <a:pt x="2959667" y="41336"/>
                  </a:cubicBezTo>
                  <a:lnTo>
                    <a:pt x="2959667" y="365064"/>
                  </a:lnTo>
                  <a:cubicBezTo>
                    <a:pt x="2959667" y="387893"/>
                    <a:pt x="2941160" y="406400"/>
                    <a:pt x="2918331" y="406400"/>
                  </a:cubicBezTo>
                  <a:lnTo>
                    <a:pt x="41336" y="406400"/>
                  </a:lnTo>
                  <a:cubicBezTo>
                    <a:pt x="18507" y="406400"/>
                    <a:pt x="0" y="387893"/>
                    <a:pt x="0" y="365064"/>
                  </a:cubicBezTo>
                  <a:lnTo>
                    <a:pt x="0" y="41336"/>
                  </a:lnTo>
                  <a:cubicBezTo>
                    <a:pt x="0" y="18507"/>
                    <a:pt x="18507" y="0"/>
                    <a:pt x="41336" y="0"/>
                  </a:cubicBezTo>
                  <a:close/>
                </a:path>
              </a:pathLst>
            </a:custGeom>
            <a:solidFill>
              <a:srgbClr val="9EA788"/>
            </a:solidFill>
            <a:ln cap="rnd">
              <a:noFill/>
              <a:prstDash val="solid"/>
              <a:round/>
            </a:ln>
          </p:spPr>
        </p:sp>
        <p:sp>
          <p:nvSpPr>
            <p:cNvPr name="TextBox 9" id="9"/>
            <p:cNvSpPr txBox="true"/>
            <p:nvPr/>
          </p:nvSpPr>
          <p:spPr>
            <a:xfrm>
              <a:off x="0" y="-38100"/>
              <a:ext cx="2959667" cy="444500"/>
            </a:xfrm>
            <a:prstGeom prst="rect">
              <a:avLst/>
            </a:prstGeom>
          </p:spPr>
          <p:txBody>
            <a:bodyPr anchor="ctr" rtlCol="false" tIns="50800" lIns="50800" bIns="50800" rIns="50800"/>
            <a:lstStyle/>
            <a:p>
              <a:pPr algn="ctr">
                <a:lnSpc>
                  <a:spcPts val="2659"/>
                </a:lnSpc>
              </a:pPr>
            </a:p>
          </p:txBody>
        </p:sp>
      </p:grpSp>
      <p:grpSp>
        <p:nvGrpSpPr>
          <p:cNvPr name="Group 10" id="10"/>
          <p:cNvGrpSpPr/>
          <p:nvPr/>
        </p:nvGrpSpPr>
        <p:grpSpPr>
          <a:xfrm rot="0">
            <a:off x="14820700" y="2239478"/>
            <a:ext cx="11237485" cy="1543050"/>
            <a:chOff x="0" y="0"/>
            <a:chExt cx="2959667" cy="406400"/>
          </a:xfrm>
        </p:grpSpPr>
        <p:sp>
          <p:nvSpPr>
            <p:cNvPr name="Freeform 11" id="11"/>
            <p:cNvSpPr/>
            <p:nvPr/>
          </p:nvSpPr>
          <p:spPr>
            <a:xfrm flipH="false" flipV="false" rot="0">
              <a:off x="0" y="0"/>
              <a:ext cx="2959667" cy="406400"/>
            </a:xfrm>
            <a:custGeom>
              <a:avLst/>
              <a:gdLst/>
              <a:ahLst/>
              <a:cxnLst/>
              <a:rect r="r" b="b" t="t" l="l"/>
              <a:pathLst>
                <a:path h="406400" w="2959667">
                  <a:moveTo>
                    <a:pt x="41336" y="0"/>
                  </a:moveTo>
                  <a:lnTo>
                    <a:pt x="2918331" y="0"/>
                  </a:lnTo>
                  <a:cubicBezTo>
                    <a:pt x="2929294" y="0"/>
                    <a:pt x="2939808" y="4355"/>
                    <a:pt x="2947560" y="12107"/>
                  </a:cubicBezTo>
                  <a:cubicBezTo>
                    <a:pt x="2955312" y="19859"/>
                    <a:pt x="2959667" y="30373"/>
                    <a:pt x="2959667" y="41336"/>
                  </a:cubicBezTo>
                  <a:lnTo>
                    <a:pt x="2959667" y="365064"/>
                  </a:lnTo>
                  <a:cubicBezTo>
                    <a:pt x="2959667" y="387893"/>
                    <a:pt x="2941160" y="406400"/>
                    <a:pt x="2918331" y="406400"/>
                  </a:cubicBezTo>
                  <a:lnTo>
                    <a:pt x="41336" y="406400"/>
                  </a:lnTo>
                  <a:cubicBezTo>
                    <a:pt x="18507" y="406400"/>
                    <a:pt x="0" y="387893"/>
                    <a:pt x="0" y="365064"/>
                  </a:cubicBezTo>
                  <a:lnTo>
                    <a:pt x="0" y="41336"/>
                  </a:lnTo>
                  <a:cubicBezTo>
                    <a:pt x="0" y="18507"/>
                    <a:pt x="18507" y="0"/>
                    <a:pt x="41336" y="0"/>
                  </a:cubicBezTo>
                  <a:close/>
                </a:path>
              </a:pathLst>
            </a:custGeom>
            <a:solidFill>
              <a:srgbClr val="CDBE8C"/>
            </a:solidFill>
            <a:ln cap="rnd">
              <a:noFill/>
              <a:prstDash val="solid"/>
              <a:round/>
            </a:ln>
          </p:spPr>
        </p:sp>
        <p:sp>
          <p:nvSpPr>
            <p:cNvPr name="TextBox 12" id="12"/>
            <p:cNvSpPr txBox="true"/>
            <p:nvPr/>
          </p:nvSpPr>
          <p:spPr>
            <a:xfrm>
              <a:off x="0" y="-38100"/>
              <a:ext cx="2959667" cy="444500"/>
            </a:xfrm>
            <a:prstGeom prst="rect">
              <a:avLst/>
            </a:prstGeom>
          </p:spPr>
          <p:txBody>
            <a:bodyPr anchor="ctr" rtlCol="false" tIns="50800" lIns="50800" bIns="50800" rIns="50800"/>
            <a:lstStyle/>
            <a:p>
              <a:pPr algn="ctr">
                <a:lnSpc>
                  <a:spcPts val="2659"/>
                </a:lnSpc>
              </a:pPr>
            </a:p>
          </p:txBody>
        </p:sp>
      </p:grpSp>
      <p:grpSp>
        <p:nvGrpSpPr>
          <p:cNvPr name="Group 13" id="13"/>
          <p:cNvGrpSpPr/>
          <p:nvPr/>
        </p:nvGrpSpPr>
        <p:grpSpPr>
          <a:xfrm rot="0">
            <a:off x="-3034530" y="3011003"/>
            <a:ext cx="7341477" cy="1543050"/>
            <a:chOff x="0" y="0"/>
            <a:chExt cx="1933558" cy="406400"/>
          </a:xfrm>
        </p:grpSpPr>
        <p:sp>
          <p:nvSpPr>
            <p:cNvPr name="Freeform 14" id="14"/>
            <p:cNvSpPr/>
            <p:nvPr/>
          </p:nvSpPr>
          <p:spPr>
            <a:xfrm flipH="false" flipV="false" rot="0">
              <a:off x="0" y="0"/>
              <a:ext cx="1933558" cy="406400"/>
            </a:xfrm>
            <a:custGeom>
              <a:avLst/>
              <a:gdLst/>
              <a:ahLst/>
              <a:cxnLst/>
              <a:rect r="r" b="b" t="t" l="l"/>
              <a:pathLst>
                <a:path h="406400" w="1933558">
                  <a:moveTo>
                    <a:pt x="63273" y="0"/>
                  </a:moveTo>
                  <a:lnTo>
                    <a:pt x="1870285" y="0"/>
                  </a:lnTo>
                  <a:cubicBezTo>
                    <a:pt x="1905229" y="0"/>
                    <a:pt x="1933558" y="28328"/>
                    <a:pt x="1933558" y="63273"/>
                  </a:cubicBezTo>
                  <a:lnTo>
                    <a:pt x="1933558" y="343127"/>
                  </a:lnTo>
                  <a:cubicBezTo>
                    <a:pt x="1933558" y="378072"/>
                    <a:pt x="1905229" y="406400"/>
                    <a:pt x="1870285" y="406400"/>
                  </a:cubicBezTo>
                  <a:lnTo>
                    <a:pt x="63273" y="406400"/>
                  </a:lnTo>
                  <a:cubicBezTo>
                    <a:pt x="28328" y="406400"/>
                    <a:pt x="0" y="378072"/>
                    <a:pt x="0" y="343127"/>
                  </a:cubicBezTo>
                  <a:lnTo>
                    <a:pt x="0" y="63273"/>
                  </a:lnTo>
                  <a:cubicBezTo>
                    <a:pt x="0" y="28328"/>
                    <a:pt x="28328" y="0"/>
                    <a:pt x="63273" y="0"/>
                  </a:cubicBezTo>
                  <a:close/>
                </a:path>
              </a:pathLst>
            </a:custGeom>
            <a:solidFill>
              <a:srgbClr val="CDBE8C"/>
            </a:solidFill>
            <a:ln cap="rnd">
              <a:noFill/>
              <a:prstDash val="solid"/>
              <a:round/>
            </a:ln>
          </p:spPr>
        </p:sp>
        <p:sp>
          <p:nvSpPr>
            <p:cNvPr name="TextBox 15" id="15"/>
            <p:cNvSpPr txBox="true"/>
            <p:nvPr/>
          </p:nvSpPr>
          <p:spPr>
            <a:xfrm>
              <a:off x="0" y="-38100"/>
              <a:ext cx="1933558" cy="444500"/>
            </a:xfrm>
            <a:prstGeom prst="rect">
              <a:avLst/>
            </a:prstGeom>
          </p:spPr>
          <p:txBody>
            <a:bodyPr anchor="ctr" rtlCol="false" tIns="50800" lIns="50800" bIns="50800" rIns="50800"/>
            <a:lstStyle/>
            <a:p>
              <a:pPr algn="ctr">
                <a:lnSpc>
                  <a:spcPts val="2659"/>
                </a:lnSpc>
              </a:pPr>
            </a:p>
          </p:txBody>
        </p:sp>
      </p:grpSp>
      <p:sp>
        <p:nvSpPr>
          <p:cNvPr name="Freeform 16" id="16"/>
          <p:cNvSpPr/>
          <p:nvPr/>
        </p:nvSpPr>
        <p:spPr>
          <a:xfrm flipH="false" flipV="false" rot="5400000">
            <a:off x="15653228" y="1445844"/>
            <a:ext cx="1301788" cy="1152374"/>
          </a:xfrm>
          <a:custGeom>
            <a:avLst/>
            <a:gdLst/>
            <a:ahLst/>
            <a:cxnLst/>
            <a:rect r="r" b="b" t="t" l="l"/>
            <a:pathLst>
              <a:path h="1152374" w="1301788">
                <a:moveTo>
                  <a:pt x="0" y="0"/>
                </a:moveTo>
                <a:lnTo>
                  <a:pt x="1301789" y="0"/>
                </a:lnTo>
                <a:lnTo>
                  <a:pt x="1301789" y="1152374"/>
                </a:lnTo>
                <a:lnTo>
                  <a:pt x="0" y="1152374"/>
                </a:lnTo>
                <a:lnTo>
                  <a:pt x="0" y="0"/>
                </a:lnTo>
                <a:close/>
              </a:path>
            </a:pathLst>
          </a:custGeom>
          <a:blipFill>
            <a:blip r:embed="rId4">
              <a:extLst>
                <a:ext uri="{96DAC541-7B7A-43D3-8B79-37D633B846F1}">
                  <asvg:svgBlip xmlns:asvg="http://schemas.microsoft.com/office/drawing/2016/SVG/main" r:embed="rId5"/>
                </a:ext>
              </a:extLst>
            </a:blip>
            <a:stretch>
              <a:fillRect l="0" t="0" r="-61751" b="0"/>
            </a:stretch>
          </a:blipFill>
        </p:spPr>
      </p:sp>
      <p:grpSp>
        <p:nvGrpSpPr>
          <p:cNvPr name="Group 17" id="17"/>
          <p:cNvGrpSpPr/>
          <p:nvPr/>
        </p:nvGrpSpPr>
        <p:grpSpPr>
          <a:xfrm rot="0">
            <a:off x="-1441217" y="-860402"/>
            <a:ext cx="2882434" cy="2882434"/>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D9D9D9"/>
              </a:solidFill>
              <a:prstDash val="solid"/>
              <a:miter/>
            </a:ln>
          </p:spPr>
        </p:sp>
        <p:sp>
          <p:nvSpPr>
            <p:cNvPr name="TextBox 19" id="19"/>
            <p:cNvSpPr txBox="true"/>
            <p:nvPr/>
          </p:nvSpPr>
          <p:spPr>
            <a:xfrm>
              <a:off x="76200" y="19050"/>
              <a:ext cx="660400" cy="717550"/>
            </a:xfrm>
            <a:prstGeom prst="rect">
              <a:avLst/>
            </a:prstGeom>
          </p:spPr>
          <p:txBody>
            <a:bodyPr anchor="ctr" rtlCol="false" tIns="50800" lIns="50800" bIns="50800" rIns="50800"/>
            <a:lstStyle/>
            <a:p>
              <a:pPr algn="ctr">
                <a:lnSpc>
                  <a:spcPts val="2399"/>
                </a:lnSpc>
              </a:pPr>
            </a:p>
          </p:txBody>
        </p:sp>
      </p:grpSp>
      <p:grpSp>
        <p:nvGrpSpPr>
          <p:cNvPr name="Group 20" id="20"/>
          <p:cNvGrpSpPr/>
          <p:nvPr/>
        </p:nvGrpSpPr>
        <p:grpSpPr>
          <a:xfrm rot="0">
            <a:off x="7702782" y="-3123713"/>
            <a:ext cx="2882434" cy="2882434"/>
            <a:chOff x="0" y="0"/>
            <a:chExt cx="812800" cy="812800"/>
          </a:xfrm>
        </p:grpSpPr>
        <p:sp>
          <p:nvSpPr>
            <p:cNvPr name="Freeform 21" id="2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D9D9D9"/>
              </a:solidFill>
              <a:prstDash val="solid"/>
              <a:miter/>
            </a:ln>
          </p:spPr>
        </p:sp>
        <p:sp>
          <p:nvSpPr>
            <p:cNvPr name="TextBox 22" id="22"/>
            <p:cNvSpPr txBox="true"/>
            <p:nvPr/>
          </p:nvSpPr>
          <p:spPr>
            <a:xfrm>
              <a:off x="76200" y="19050"/>
              <a:ext cx="660400" cy="717550"/>
            </a:xfrm>
            <a:prstGeom prst="rect">
              <a:avLst/>
            </a:prstGeom>
          </p:spPr>
          <p:txBody>
            <a:bodyPr anchor="ctr" rtlCol="false" tIns="50800" lIns="50800" bIns="50800" rIns="50800"/>
            <a:lstStyle/>
            <a:p>
              <a:pPr algn="ctr">
                <a:lnSpc>
                  <a:spcPts val="2399"/>
                </a:lnSpc>
              </a:pPr>
            </a:p>
          </p:txBody>
        </p:sp>
      </p:grpSp>
      <p:grpSp>
        <p:nvGrpSpPr>
          <p:cNvPr name="Group 23" id="23"/>
          <p:cNvGrpSpPr/>
          <p:nvPr/>
        </p:nvGrpSpPr>
        <p:grpSpPr>
          <a:xfrm rot="0">
            <a:off x="866030" y="6621674"/>
            <a:ext cx="1730570" cy="1730570"/>
            <a:chOff x="0" y="0"/>
            <a:chExt cx="2307426" cy="2307426"/>
          </a:xfrm>
        </p:grpSpPr>
        <p:grpSp>
          <p:nvGrpSpPr>
            <p:cNvPr name="Group 24" id="24"/>
            <p:cNvGrpSpPr/>
            <p:nvPr/>
          </p:nvGrpSpPr>
          <p:grpSpPr>
            <a:xfrm rot="0">
              <a:off x="0" y="0"/>
              <a:ext cx="2307426" cy="2307426"/>
              <a:chOff x="0" y="0"/>
              <a:chExt cx="812800" cy="812800"/>
            </a:xfrm>
          </p:grpSpPr>
          <p:sp>
            <p:nvSpPr>
              <p:cNvPr name="Freeform 25" id="2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EA788"/>
              </a:solidFill>
            </p:spPr>
          </p:sp>
          <p:sp>
            <p:nvSpPr>
              <p:cNvPr name="TextBox 26" id="26"/>
              <p:cNvSpPr txBox="true"/>
              <p:nvPr/>
            </p:nvSpPr>
            <p:spPr>
              <a:xfrm>
                <a:off x="76200" y="38100"/>
                <a:ext cx="660400" cy="698500"/>
              </a:xfrm>
              <a:prstGeom prst="rect">
                <a:avLst/>
              </a:prstGeom>
            </p:spPr>
            <p:txBody>
              <a:bodyPr anchor="ctr" rtlCol="false" tIns="46594" lIns="46594" bIns="46594" rIns="46594"/>
              <a:lstStyle/>
              <a:p>
                <a:pPr algn="ctr">
                  <a:lnSpc>
                    <a:spcPts val="2660"/>
                  </a:lnSpc>
                </a:pPr>
              </a:p>
            </p:txBody>
          </p:sp>
        </p:grpSp>
        <p:sp>
          <p:nvSpPr>
            <p:cNvPr name="Freeform 27" id="27"/>
            <p:cNvSpPr/>
            <p:nvPr/>
          </p:nvSpPr>
          <p:spPr>
            <a:xfrm flipH="false" flipV="false" rot="0">
              <a:off x="514223" y="303875"/>
              <a:ext cx="1408947" cy="1679818"/>
            </a:xfrm>
            <a:custGeom>
              <a:avLst/>
              <a:gdLst/>
              <a:ahLst/>
              <a:cxnLst/>
              <a:rect r="r" b="b" t="t" l="l"/>
              <a:pathLst>
                <a:path h="1679818" w="1408947">
                  <a:moveTo>
                    <a:pt x="0" y="0"/>
                  </a:moveTo>
                  <a:lnTo>
                    <a:pt x="1408948" y="0"/>
                  </a:lnTo>
                  <a:lnTo>
                    <a:pt x="1408948" y="1679818"/>
                  </a:lnTo>
                  <a:lnTo>
                    <a:pt x="0" y="167981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grpSp>
        <p:nvGrpSpPr>
          <p:cNvPr name="Group 28" id="28"/>
          <p:cNvGrpSpPr/>
          <p:nvPr/>
        </p:nvGrpSpPr>
        <p:grpSpPr>
          <a:xfrm rot="0">
            <a:off x="9207922" y="6864966"/>
            <a:ext cx="1730570" cy="1730570"/>
            <a:chOff x="0" y="0"/>
            <a:chExt cx="812800" cy="812800"/>
          </a:xfrm>
        </p:grpSpPr>
        <p:sp>
          <p:nvSpPr>
            <p:cNvPr name="Freeform 29" id="2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EA788"/>
            </a:solidFill>
          </p:spPr>
        </p:sp>
        <p:sp>
          <p:nvSpPr>
            <p:cNvPr name="TextBox 30" id="30"/>
            <p:cNvSpPr txBox="true"/>
            <p:nvPr/>
          </p:nvSpPr>
          <p:spPr>
            <a:xfrm>
              <a:off x="76200" y="38100"/>
              <a:ext cx="660400" cy="698500"/>
            </a:xfrm>
            <a:prstGeom prst="rect">
              <a:avLst/>
            </a:prstGeom>
          </p:spPr>
          <p:txBody>
            <a:bodyPr anchor="ctr" rtlCol="false" tIns="46594" lIns="46594" bIns="46594" rIns="46594"/>
            <a:lstStyle/>
            <a:p>
              <a:pPr algn="ctr">
                <a:lnSpc>
                  <a:spcPts val="2660"/>
                </a:lnSpc>
              </a:pPr>
            </a:p>
          </p:txBody>
        </p:sp>
      </p:grpSp>
      <p:grpSp>
        <p:nvGrpSpPr>
          <p:cNvPr name="Group 31" id="31"/>
          <p:cNvGrpSpPr/>
          <p:nvPr/>
        </p:nvGrpSpPr>
        <p:grpSpPr>
          <a:xfrm rot="0">
            <a:off x="866030" y="4722578"/>
            <a:ext cx="1730570" cy="1730570"/>
            <a:chOff x="0" y="0"/>
            <a:chExt cx="2307426" cy="2307426"/>
          </a:xfrm>
        </p:grpSpPr>
        <p:grpSp>
          <p:nvGrpSpPr>
            <p:cNvPr name="Group 32" id="32"/>
            <p:cNvGrpSpPr/>
            <p:nvPr/>
          </p:nvGrpSpPr>
          <p:grpSpPr>
            <a:xfrm rot="0">
              <a:off x="0" y="0"/>
              <a:ext cx="2307426" cy="2307426"/>
              <a:chOff x="0" y="0"/>
              <a:chExt cx="812800" cy="812800"/>
            </a:xfrm>
          </p:grpSpPr>
          <p:sp>
            <p:nvSpPr>
              <p:cNvPr name="Freeform 33" id="3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EA788"/>
              </a:solidFill>
            </p:spPr>
          </p:sp>
          <p:sp>
            <p:nvSpPr>
              <p:cNvPr name="TextBox 34" id="34"/>
              <p:cNvSpPr txBox="true"/>
              <p:nvPr/>
            </p:nvSpPr>
            <p:spPr>
              <a:xfrm>
                <a:off x="76200" y="38100"/>
                <a:ext cx="660400" cy="698500"/>
              </a:xfrm>
              <a:prstGeom prst="rect">
                <a:avLst/>
              </a:prstGeom>
            </p:spPr>
            <p:txBody>
              <a:bodyPr anchor="ctr" rtlCol="false" tIns="46594" lIns="46594" bIns="46594" rIns="46594"/>
              <a:lstStyle/>
              <a:p>
                <a:pPr algn="ctr">
                  <a:lnSpc>
                    <a:spcPts val="2660"/>
                  </a:lnSpc>
                </a:pPr>
              </a:p>
            </p:txBody>
          </p:sp>
        </p:grpSp>
        <p:sp>
          <p:nvSpPr>
            <p:cNvPr name="Freeform 35" id="35"/>
            <p:cNvSpPr/>
            <p:nvPr/>
          </p:nvSpPr>
          <p:spPr>
            <a:xfrm flipH="false" flipV="false" rot="0">
              <a:off x="371216" y="374440"/>
              <a:ext cx="1569965" cy="1558547"/>
            </a:xfrm>
            <a:custGeom>
              <a:avLst/>
              <a:gdLst/>
              <a:ahLst/>
              <a:cxnLst/>
              <a:rect r="r" b="b" t="t" l="l"/>
              <a:pathLst>
                <a:path h="1558547" w="1569965">
                  <a:moveTo>
                    <a:pt x="0" y="0"/>
                  </a:moveTo>
                  <a:lnTo>
                    <a:pt x="1569965" y="0"/>
                  </a:lnTo>
                  <a:lnTo>
                    <a:pt x="1569965" y="1558546"/>
                  </a:lnTo>
                  <a:lnTo>
                    <a:pt x="0" y="155854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grpSp>
        <p:nvGrpSpPr>
          <p:cNvPr name="Group 36" id="36"/>
          <p:cNvGrpSpPr/>
          <p:nvPr/>
        </p:nvGrpSpPr>
        <p:grpSpPr>
          <a:xfrm rot="0">
            <a:off x="9089895" y="4891104"/>
            <a:ext cx="1730570" cy="1730570"/>
            <a:chOff x="0" y="0"/>
            <a:chExt cx="2307426" cy="2307426"/>
          </a:xfrm>
        </p:grpSpPr>
        <p:grpSp>
          <p:nvGrpSpPr>
            <p:cNvPr name="Group 37" id="37"/>
            <p:cNvGrpSpPr/>
            <p:nvPr/>
          </p:nvGrpSpPr>
          <p:grpSpPr>
            <a:xfrm rot="0">
              <a:off x="0" y="0"/>
              <a:ext cx="2307426" cy="2307426"/>
              <a:chOff x="0" y="0"/>
              <a:chExt cx="812800" cy="812800"/>
            </a:xfrm>
          </p:grpSpPr>
          <p:sp>
            <p:nvSpPr>
              <p:cNvPr name="Freeform 38" id="3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EA788"/>
              </a:solidFill>
            </p:spPr>
          </p:sp>
          <p:sp>
            <p:nvSpPr>
              <p:cNvPr name="TextBox 39" id="39"/>
              <p:cNvSpPr txBox="true"/>
              <p:nvPr/>
            </p:nvSpPr>
            <p:spPr>
              <a:xfrm>
                <a:off x="76200" y="38100"/>
                <a:ext cx="660400" cy="698500"/>
              </a:xfrm>
              <a:prstGeom prst="rect">
                <a:avLst/>
              </a:prstGeom>
            </p:spPr>
            <p:txBody>
              <a:bodyPr anchor="ctr" rtlCol="false" tIns="46594" lIns="46594" bIns="46594" rIns="46594"/>
              <a:lstStyle/>
              <a:p>
                <a:pPr algn="ctr">
                  <a:lnSpc>
                    <a:spcPts val="2660"/>
                  </a:lnSpc>
                </a:pPr>
              </a:p>
            </p:txBody>
          </p:sp>
        </p:grpSp>
        <p:sp>
          <p:nvSpPr>
            <p:cNvPr name="Freeform 40" id="40"/>
            <p:cNvSpPr/>
            <p:nvPr/>
          </p:nvSpPr>
          <p:spPr>
            <a:xfrm flipH="false" flipV="false" rot="0">
              <a:off x="385805" y="367502"/>
              <a:ext cx="1572422" cy="1572422"/>
            </a:xfrm>
            <a:custGeom>
              <a:avLst/>
              <a:gdLst/>
              <a:ahLst/>
              <a:cxnLst/>
              <a:rect r="r" b="b" t="t" l="l"/>
              <a:pathLst>
                <a:path h="1572422" w="1572422">
                  <a:moveTo>
                    <a:pt x="0" y="0"/>
                  </a:moveTo>
                  <a:lnTo>
                    <a:pt x="1572422" y="0"/>
                  </a:lnTo>
                  <a:lnTo>
                    <a:pt x="1572422" y="1572422"/>
                  </a:lnTo>
                  <a:lnTo>
                    <a:pt x="0" y="1572422"/>
                  </a:lnTo>
                  <a:lnTo>
                    <a:pt x="0" y="0"/>
                  </a:lnTo>
                  <a:close/>
                </a:path>
              </a:pathLst>
            </a:custGeom>
            <a:blipFill>
              <a:blip r:embed="rId10"/>
              <a:stretch>
                <a:fillRect l="0" t="0" r="0" b="0"/>
              </a:stretch>
            </a:blipFill>
          </p:spPr>
        </p:sp>
      </p:grpSp>
      <p:sp>
        <p:nvSpPr>
          <p:cNvPr name="Freeform 41" id="41"/>
          <p:cNvSpPr/>
          <p:nvPr/>
        </p:nvSpPr>
        <p:spPr>
          <a:xfrm flipH="false" flipV="false" rot="0">
            <a:off x="9611239" y="7100311"/>
            <a:ext cx="923936" cy="1284208"/>
          </a:xfrm>
          <a:custGeom>
            <a:avLst/>
            <a:gdLst/>
            <a:ahLst/>
            <a:cxnLst/>
            <a:rect r="r" b="b" t="t" l="l"/>
            <a:pathLst>
              <a:path h="1284208" w="923936">
                <a:moveTo>
                  <a:pt x="0" y="0"/>
                </a:moveTo>
                <a:lnTo>
                  <a:pt x="923936" y="0"/>
                </a:lnTo>
                <a:lnTo>
                  <a:pt x="923936" y="1284209"/>
                </a:lnTo>
                <a:lnTo>
                  <a:pt x="0" y="1284209"/>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grpSp>
        <p:nvGrpSpPr>
          <p:cNvPr name="Group 42" id="42"/>
          <p:cNvGrpSpPr/>
          <p:nvPr/>
        </p:nvGrpSpPr>
        <p:grpSpPr>
          <a:xfrm rot="0">
            <a:off x="867894" y="8409394"/>
            <a:ext cx="1730570" cy="1730570"/>
            <a:chOff x="0" y="0"/>
            <a:chExt cx="812800" cy="812800"/>
          </a:xfrm>
        </p:grpSpPr>
        <p:sp>
          <p:nvSpPr>
            <p:cNvPr name="Freeform 43" id="4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EA788"/>
            </a:solidFill>
          </p:spPr>
        </p:sp>
        <p:sp>
          <p:nvSpPr>
            <p:cNvPr name="TextBox 44" id="44"/>
            <p:cNvSpPr txBox="true"/>
            <p:nvPr/>
          </p:nvSpPr>
          <p:spPr>
            <a:xfrm>
              <a:off x="76200" y="38100"/>
              <a:ext cx="660400" cy="698500"/>
            </a:xfrm>
            <a:prstGeom prst="rect">
              <a:avLst/>
            </a:prstGeom>
          </p:spPr>
          <p:txBody>
            <a:bodyPr anchor="ctr" rtlCol="false" tIns="46594" lIns="46594" bIns="46594" rIns="46594"/>
            <a:lstStyle/>
            <a:p>
              <a:pPr algn="ctr">
                <a:lnSpc>
                  <a:spcPts val="2660"/>
                </a:lnSpc>
              </a:pPr>
            </a:p>
          </p:txBody>
        </p:sp>
      </p:grpSp>
      <p:sp>
        <p:nvSpPr>
          <p:cNvPr name="Freeform 45" id="45"/>
          <p:cNvSpPr/>
          <p:nvPr/>
        </p:nvSpPr>
        <p:spPr>
          <a:xfrm flipH="false" flipV="false" rot="0">
            <a:off x="1144442" y="8656038"/>
            <a:ext cx="1139120" cy="1243241"/>
          </a:xfrm>
          <a:custGeom>
            <a:avLst/>
            <a:gdLst/>
            <a:ahLst/>
            <a:cxnLst/>
            <a:rect r="r" b="b" t="t" l="l"/>
            <a:pathLst>
              <a:path h="1243241" w="1139120">
                <a:moveTo>
                  <a:pt x="0" y="0"/>
                </a:moveTo>
                <a:lnTo>
                  <a:pt x="1139120" y="0"/>
                </a:lnTo>
                <a:lnTo>
                  <a:pt x="1139120" y="1243241"/>
                </a:lnTo>
                <a:lnTo>
                  <a:pt x="0" y="1243241"/>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TextBox 46" id="46"/>
          <p:cNvSpPr txBox="true"/>
          <p:nvPr/>
        </p:nvSpPr>
        <p:spPr>
          <a:xfrm rot="0">
            <a:off x="775996" y="3303327"/>
            <a:ext cx="10073044" cy="1029335"/>
          </a:xfrm>
          <a:prstGeom prst="rect">
            <a:avLst/>
          </a:prstGeom>
        </p:spPr>
        <p:txBody>
          <a:bodyPr anchor="t" rtlCol="false" tIns="0" lIns="0" bIns="0" rIns="0">
            <a:spAutoFit/>
          </a:bodyPr>
          <a:lstStyle/>
          <a:p>
            <a:pPr>
              <a:lnSpc>
                <a:spcPts val="7479"/>
              </a:lnSpc>
            </a:pPr>
            <a:r>
              <a:rPr lang="en-US" sz="6799">
                <a:solidFill>
                  <a:srgbClr val="FFFFFF"/>
                </a:solidFill>
                <a:latin typeface="Poppins Ultra-Bold"/>
              </a:rPr>
              <a:t>RISKS</a:t>
            </a:r>
          </a:p>
        </p:txBody>
      </p:sp>
      <p:sp>
        <p:nvSpPr>
          <p:cNvPr name="TextBox 47" id="47"/>
          <p:cNvSpPr txBox="true"/>
          <p:nvPr/>
        </p:nvSpPr>
        <p:spPr>
          <a:xfrm rot="0">
            <a:off x="11361320" y="5658028"/>
            <a:ext cx="6413408" cy="638175"/>
          </a:xfrm>
          <a:prstGeom prst="rect">
            <a:avLst/>
          </a:prstGeom>
        </p:spPr>
        <p:txBody>
          <a:bodyPr anchor="t" rtlCol="false" tIns="0" lIns="0" bIns="0" rIns="0">
            <a:spAutoFit/>
          </a:bodyPr>
          <a:lstStyle/>
          <a:p>
            <a:pPr>
              <a:lnSpc>
                <a:spcPts val="4799"/>
              </a:lnSpc>
            </a:pPr>
            <a:r>
              <a:rPr lang="en-US" sz="3999">
                <a:solidFill>
                  <a:srgbClr val="626953"/>
                </a:solidFill>
                <a:latin typeface="Poppins Bold"/>
              </a:rPr>
              <a:t>Ethical Considerations</a:t>
            </a:r>
          </a:p>
        </p:txBody>
      </p:sp>
      <p:sp>
        <p:nvSpPr>
          <p:cNvPr name="TextBox 48" id="48"/>
          <p:cNvSpPr txBox="true"/>
          <p:nvPr/>
        </p:nvSpPr>
        <p:spPr>
          <a:xfrm rot="0">
            <a:off x="2960414" y="5280203"/>
            <a:ext cx="4543521" cy="717550"/>
          </a:xfrm>
          <a:prstGeom prst="rect">
            <a:avLst/>
          </a:prstGeom>
        </p:spPr>
        <p:txBody>
          <a:bodyPr anchor="t" rtlCol="false" tIns="0" lIns="0" bIns="0" rIns="0">
            <a:spAutoFit/>
          </a:bodyPr>
          <a:lstStyle/>
          <a:p>
            <a:pPr>
              <a:lnSpc>
                <a:spcPts val="5599"/>
              </a:lnSpc>
              <a:spcBef>
                <a:spcPct val="0"/>
              </a:spcBef>
            </a:pPr>
            <a:r>
              <a:rPr lang="en-US" sz="3999">
                <a:solidFill>
                  <a:srgbClr val="626953"/>
                </a:solidFill>
                <a:latin typeface="Poppins Bold"/>
              </a:rPr>
              <a:t>Data privacy</a:t>
            </a:r>
          </a:p>
        </p:txBody>
      </p:sp>
      <p:sp>
        <p:nvSpPr>
          <p:cNvPr name="TextBox 49" id="49"/>
          <p:cNvSpPr txBox="true"/>
          <p:nvPr/>
        </p:nvSpPr>
        <p:spPr>
          <a:xfrm rot="0">
            <a:off x="2960414" y="7148821"/>
            <a:ext cx="5883695" cy="638175"/>
          </a:xfrm>
          <a:prstGeom prst="rect">
            <a:avLst/>
          </a:prstGeom>
        </p:spPr>
        <p:txBody>
          <a:bodyPr anchor="t" rtlCol="false" tIns="0" lIns="0" bIns="0" rIns="0">
            <a:spAutoFit/>
          </a:bodyPr>
          <a:lstStyle/>
          <a:p>
            <a:pPr>
              <a:lnSpc>
                <a:spcPts val="4799"/>
              </a:lnSpc>
            </a:pPr>
            <a:r>
              <a:rPr lang="en-US" sz="3999">
                <a:solidFill>
                  <a:srgbClr val="626953"/>
                </a:solidFill>
                <a:latin typeface="Poppins Bold"/>
              </a:rPr>
              <a:t>User Adopter</a:t>
            </a:r>
          </a:p>
        </p:txBody>
      </p:sp>
      <p:sp>
        <p:nvSpPr>
          <p:cNvPr name="TextBox 50" id="50"/>
          <p:cNvSpPr txBox="true"/>
          <p:nvPr/>
        </p:nvSpPr>
        <p:spPr>
          <a:xfrm rot="0">
            <a:off x="11361320" y="7309593"/>
            <a:ext cx="6413408" cy="638175"/>
          </a:xfrm>
          <a:prstGeom prst="rect">
            <a:avLst/>
          </a:prstGeom>
        </p:spPr>
        <p:txBody>
          <a:bodyPr anchor="t" rtlCol="false" tIns="0" lIns="0" bIns="0" rIns="0">
            <a:spAutoFit/>
          </a:bodyPr>
          <a:lstStyle/>
          <a:p>
            <a:pPr>
              <a:lnSpc>
                <a:spcPts val="4799"/>
              </a:lnSpc>
            </a:pPr>
            <a:r>
              <a:rPr lang="en-US" sz="3999">
                <a:solidFill>
                  <a:srgbClr val="626953"/>
                </a:solidFill>
                <a:latin typeface="Poppins Bold"/>
              </a:rPr>
              <a:t>Data Quality</a:t>
            </a:r>
          </a:p>
        </p:txBody>
      </p:sp>
      <p:sp>
        <p:nvSpPr>
          <p:cNvPr name="TextBox 51" id="51"/>
          <p:cNvSpPr txBox="true"/>
          <p:nvPr/>
        </p:nvSpPr>
        <p:spPr>
          <a:xfrm rot="0">
            <a:off x="2870670" y="8939521"/>
            <a:ext cx="5883695" cy="638175"/>
          </a:xfrm>
          <a:prstGeom prst="rect">
            <a:avLst/>
          </a:prstGeom>
        </p:spPr>
        <p:txBody>
          <a:bodyPr anchor="t" rtlCol="false" tIns="0" lIns="0" bIns="0" rIns="0">
            <a:spAutoFit/>
          </a:bodyPr>
          <a:lstStyle/>
          <a:p>
            <a:pPr>
              <a:lnSpc>
                <a:spcPts val="4799"/>
              </a:lnSpc>
            </a:pPr>
            <a:r>
              <a:rPr lang="en-US" sz="3999">
                <a:solidFill>
                  <a:srgbClr val="626953"/>
                </a:solidFill>
                <a:latin typeface="Poppins Bold"/>
              </a:rPr>
              <a:t>Model Accuracy</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alphaModFix amt="50000"/>
            </a:blip>
            <a:stretch>
              <a:fillRect l="-15444" t="0" r="-15444" b="0"/>
            </a:stretch>
          </a:blipFill>
        </p:spPr>
      </p:sp>
      <p:grpSp>
        <p:nvGrpSpPr>
          <p:cNvPr name="Group 3" id="3"/>
          <p:cNvGrpSpPr>
            <a:grpSpLocks noChangeAspect="true"/>
          </p:cNvGrpSpPr>
          <p:nvPr/>
        </p:nvGrpSpPr>
        <p:grpSpPr>
          <a:xfrm rot="-1083260">
            <a:off x="11249722" y="10065"/>
            <a:ext cx="10996799" cy="11357494"/>
            <a:chOff x="0" y="0"/>
            <a:chExt cx="6350000" cy="6558280"/>
          </a:xfrm>
        </p:grpSpPr>
        <p:sp>
          <p:nvSpPr>
            <p:cNvPr name="Freeform 4" id="4"/>
            <p:cNvSpPr/>
            <p:nvPr/>
          </p:nvSpPr>
          <p:spPr>
            <a:xfrm flipH="false" flipV="false" rot="0">
              <a:off x="74930" y="74930"/>
              <a:ext cx="6200140" cy="6408420"/>
            </a:xfrm>
            <a:custGeom>
              <a:avLst/>
              <a:gdLst/>
              <a:ahLst/>
              <a:cxnLst/>
              <a:rect r="r" b="b" t="t" l="l"/>
              <a:pathLst>
                <a:path h="6408420" w="6200140">
                  <a:moveTo>
                    <a:pt x="6200140" y="5351780"/>
                  </a:moveTo>
                  <a:cubicBezTo>
                    <a:pt x="6200140" y="5935980"/>
                    <a:pt x="5726430" y="6408420"/>
                    <a:pt x="5143500" y="6408420"/>
                  </a:cubicBezTo>
                  <a:lnTo>
                    <a:pt x="1056640" y="6408420"/>
                  </a:lnTo>
                  <a:cubicBezTo>
                    <a:pt x="472440" y="6408420"/>
                    <a:pt x="0" y="5934710"/>
                    <a:pt x="0" y="5351780"/>
                  </a:cubicBezTo>
                  <a:lnTo>
                    <a:pt x="0" y="1056640"/>
                  </a:lnTo>
                  <a:cubicBezTo>
                    <a:pt x="0" y="472440"/>
                    <a:pt x="473710" y="0"/>
                    <a:pt x="1056640" y="0"/>
                  </a:cubicBezTo>
                  <a:lnTo>
                    <a:pt x="5143500" y="0"/>
                  </a:lnTo>
                  <a:cubicBezTo>
                    <a:pt x="5727700" y="0"/>
                    <a:pt x="6200140" y="473710"/>
                    <a:pt x="6200140" y="1056640"/>
                  </a:cubicBezTo>
                  <a:lnTo>
                    <a:pt x="6200140" y="5351780"/>
                  </a:lnTo>
                  <a:close/>
                </a:path>
              </a:pathLst>
            </a:custGeom>
            <a:blipFill>
              <a:blip r:embed="rId3"/>
              <a:stretch>
                <a:fillRect l="0" t="-10468" r="0" b="-10468"/>
              </a:stretch>
            </a:blipFill>
          </p:spPr>
        </p:sp>
        <p:sp>
          <p:nvSpPr>
            <p:cNvPr name="Freeform 5" id="5"/>
            <p:cNvSpPr/>
            <p:nvPr/>
          </p:nvSpPr>
          <p:spPr>
            <a:xfrm flipH="false" flipV="false" rot="0">
              <a:off x="0" y="0"/>
              <a:ext cx="6350000" cy="6558280"/>
            </a:xfrm>
            <a:custGeom>
              <a:avLst/>
              <a:gdLst/>
              <a:ahLst/>
              <a:cxnLst/>
              <a:rect r="r" b="b" t="t" l="l"/>
              <a:pathLst>
                <a:path h="6558280" w="6350000">
                  <a:moveTo>
                    <a:pt x="5218430" y="6558280"/>
                  </a:moveTo>
                  <a:lnTo>
                    <a:pt x="1131570" y="6558280"/>
                  </a:lnTo>
                  <a:cubicBezTo>
                    <a:pt x="508000" y="6558280"/>
                    <a:pt x="0" y="6050280"/>
                    <a:pt x="0" y="5426710"/>
                  </a:cubicBezTo>
                  <a:lnTo>
                    <a:pt x="0" y="1131570"/>
                  </a:lnTo>
                  <a:cubicBezTo>
                    <a:pt x="0" y="508000"/>
                    <a:pt x="508000" y="0"/>
                    <a:pt x="1131570" y="0"/>
                  </a:cubicBezTo>
                  <a:lnTo>
                    <a:pt x="5218430" y="0"/>
                  </a:lnTo>
                  <a:cubicBezTo>
                    <a:pt x="5842000" y="0"/>
                    <a:pt x="6350000" y="508000"/>
                    <a:pt x="6350000" y="1131570"/>
                  </a:cubicBezTo>
                  <a:lnTo>
                    <a:pt x="6350000" y="5425440"/>
                  </a:lnTo>
                  <a:cubicBezTo>
                    <a:pt x="6350000" y="6050280"/>
                    <a:pt x="5842000" y="6558280"/>
                    <a:pt x="5218430" y="6558280"/>
                  </a:cubicBezTo>
                  <a:close/>
                  <a:moveTo>
                    <a:pt x="1131570" y="149860"/>
                  </a:moveTo>
                  <a:cubicBezTo>
                    <a:pt x="590550" y="149860"/>
                    <a:pt x="149860" y="590550"/>
                    <a:pt x="149860" y="1131570"/>
                  </a:cubicBezTo>
                  <a:lnTo>
                    <a:pt x="149860" y="5425440"/>
                  </a:lnTo>
                  <a:cubicBezTo>
                    <a:pt x="149860" y="5966460"/>
                    <a:pt x="590550" y="6407150"/>
                    <a:pt x="1131570" y="6407150"/>
                  </a:cubicBezTo>
                  <a:lnTo>
                    <a:pt x="5218430" y="6407150"/>
                  </a:lnTo>
                  <a:cubicBezTo>
                    <a:pt x="5759450" y="6407150"/>
                    <a:pt x="6200140" y="5966460"/>
                    <a:pt x="6200140" y="5425440"/>
                  </a:cubicBezTo>
                  <a:lnTo>
                    <a:pt x="6200140" y="1131570"/>
                  </a:lnTo>
                  <a:cubicBezTo>
                    <a:pt x="6200140" y="590550"/>
                    <a:pt x="5759450" y="149860"/>
                    <a:pt x="5218430" y="149860"/>
                  </a:cubicBezTo>
                  <a:lnTo>
                    <a:pt x="1131570" y="149860"/>
                  </a:lnTo>
                  <a:close/>
                </a:path>
              </a:pathLst>
            </a:custGeom>
            <a:solidFill>
              <a:srgbClr val="CDBE8C"/>
            </a:solidFill>
          </p:spPr>
        </p:sp>
      </p:grpSp>
      <p:grpSp>
        <p:nvGrpSpPr>
          <p:cNvPr name="Group 6" id="6"/>
          <p:cNvGrpSpPr/>
          <p:nvPr/>
        </p:nvGrpSpPr>
        <p:grpSpPr>
          <a:xfrm rot="-1454027">
            <a:off x="15641544" y="8259476"/>
            <a:ext cx="6117988" cy="2980629"/>
            <a:chOff x="0" y="0"/>
            <a:chExt cx="1611322" cy="785022"/>
          </a:xfrm>
        </p:grpSpPr>
        <p:sp>
          <p:nvSpPr>
            <p:cNvPr name="Freeform 7" id="7"/>
            <p:cNvSpPr/>
            <p:nvPr/>
          </p:nvSpPr>
          <p:spPr>
            <a:xfrm flipH="false" flipV="false" rot="0">
              <a:off x="0" y="0"/>
              <a:ext cx="1611322" cy="785022"/>
            </a:xfrm>
            <a:custGeom>
              <a:avLst/>
              <a:gdLst/>
              <a:ahLst/>
              <a:cxnLst/>
              <a:rect r="r" b="b" t="t" l="l"/>
              <a:pathLst>
                <a:path h="785022" w="1611322">
                  <a:moveTo>
                    <a:pt x="126544" y="0"/>
                  </a:moveTo>
                  <a:lnTo>
                    <a:pt x="1484779" y="0"/>
                  </a:lnTo>
                  <a:cubicBezTo>
                    <a:pt x="1554667" y="0"/>
                    <a:pt x="1611322" y="56655"/>
                    <a:pt x="1611322" y="126544"/>
                  </a:cubicBezTo>
                  <a:lnTo>
                    <a:pt x="1611322" y="658478"/>
                  </a:lnTo>
                  <a:cubicBezTo>
                    <a:pt x="1611322" y="728366"/>
                    <a:pt x="1554667" y="785022"/>
                    <a:pt x="1484779" y="785022"/>
                  </a:cubicBezTo>
                  <a:lnTo>
                    <a:pt x="126544" y="785022"/>
                  </a:lnTo>
                  <a:cubicBezTo>
                    <a:pt x="92982" y="785022"/>
                    <a:pt x="60795" y="771690"/>
                    <a:pt x="37064" y="747958"/>
                  </a:cubicBezTo>
                  <a:cubicBezTo>
                    <a:pt x="13332" y="724226"/>
                    <a:pt x="0" y="692040"/>
                    <a:pt x="0" y="658478"/>
                  </a:cubicBezTo>
                  <a:lnTo>
                    <a:pt x="0" y="126544"/>
                  </a:lnTo>
                  <a:cubicBezTo>
                    <a:pt x="0" y="56655"/>
                    <a:pt x="56655" y="0"/>
                    <a:pt x="126544" y="0"/>
                  </a:cubicBezTo>
                  <a:close/>
                </a:path>
              </a:pathLst>
            </a:custGeom>
            <a:solidFill>
              <a:srgbClr val="9EA788"/>
            </a:solidFill>
            <a:ln cap="rnd">
              <a:noFill/>
              <a:prstDash val="solid"/>
              <a:round/>
            </a:ln>
          </p:spPr>
        </p:sp>
        <p:sp>
          <p:nvSpPr>
            <p:cNvPr name="TextBox 8" id="8"/>
            <p:cNvSpPr txBox="true"/>
            <p:nvPr/>
          </p:nvSpPr>
          <p:spPr>
            <a:xfrm>
              <a:off x="0" y="-38100"/>
              <a:ext cx="1611322" cy="823122"/>
            </a:xfrm>
            <a:prstGeom prst="rect">
              <a:avLst/>
            </a:prstGeom>
          </p:spPr>
          <p:txBody>
            <a:bodyPr anchor="ctr" rtlCol="false" tIns="50800" lIns="50800" bIns="50800" rIns="50800"/>
            <a:lstStyle/>
            <a:p>
              <a:pPr algn="ctr">
                <a:lnSpc>
                  <a:spcPts val="2659"/>
                </a:lnSpc>
                <a:spcBef>
                  <a:spcPct val="0"/>
                </a:spcBef>
              </a:pPr>
            </a:p>
          </p:txBody>
        </p:sp>
      </p:grpSp>
      <p:grpSp>
        <p:nvGrpSpPr>
          <p:cNvPr name="Group 9" id="9"/>
          <p:cNvGrpSpPr/>
          <p:nvPr/>
        </p:nvGrpSpPr>
        <p:grpSpPr>
          <a:xfrm rot="-1454027">
            <a:off x="-4232484" y="182910"/>
            <a:ext cx="6117988" cy="2980629"/>
            <a:chOff x="0" y="0"/>
            <a:chExt cx="1611322" cy="785022"/>
          </a:xfrm>
        </p:grpSpPr>
        <p:sp>
          <p:nvSpPr>
            <p:cNvPr name="Freeform 10" id="10"/>
            <p:cNvSpPr/>
            <p:nvPr/>
          </p:nvSpPr>
          <p:spPr>
            <a:xfrm flipH="false" flipV="false" rot="0">
              <a:off x="0" y="0"/>
              <a:ext cx="1611322" cy="785022"/>
            </a:xfrm>
            <a:custGeom>
              <a:avLst/>
              <a:gdLst/>
              <a:ahLst/>
              <a:cxnLst/>
              <a:rect r="r" b="b" t="t" l="l"/>
              <a:pathLst>
                <a:path h="785022" w="1611322">
                  <a:moveTo>
                    <a:pt x="126544" y="0"/>
                  </a:moveTo>
                  <a:lnTo>
                    <a:pt x="1484779" y="0"/>
                  </a:lnTo>
                  <a:cubicBezTo>
                    <a:pt x="1554667" y="0"/>
                    <a:pt x="1611322" y="56655"/>
                    <a:pt x="1611322" y="126544"/>
                  </a:cubicBezTo>
                  <a:lnTo>
                    <a:pt x="1611322" y="658478"/>
                  </a:lnTo>
                  <a:cubicBezTo>
                    <a:pt x="1611322" y="728366"/>
                    <a:pt x="1554667" y="785022"/>
                    <a:pt x="1484779" y="785022"/>
                  </a:cubicBezTo>
                  <a:lnTo>
                    <a:pt x="126544" y="785022"/>
                  </a:lnTo>
                  <a:cubicBezTo>
                    <a:pt x="92982" y="785022"/>
                    <a:pt x="60795" y="771690"/>
                    <a:pt x="37064" y="747958"/>
                  </a:cubicBezTo>
                  <a:cubicBezTo>
                    <a:pt x="13332" y="724226"/>
                    <a:pt x="0" y="692040"/>
                    <a:pt x="0" y="658478"/>
                  </a:cubicBezTo>
                  <a:lnTo>
                    <a:pt x="0" y="126544"/>
                  </a:lnTo>
                  <a:cubicBezTo>
                    <a:pt x="0" y="56655"/>
                    <a:pt x="56655" y="0"/>
                    <a:pt x="126544" y="0"/>
                  </a:cubicBezTo>
                  <a:close/>
                </a:path>
              </a:pathLst>
            </a:custGeom>
            <a:solidFill>
              <a:srgbClr val="9EA788"/>
            </a:solidFill>
            <a:ln cap="rnd">
              <a:noFill/>
              <a:prstDash val="solid"/>
              <a:round/>
            </a:ln>
          </p:spPr>
        </p:sp>
        <p:sp>
          <p:nvSpPr>
            <p:cNvPr name="TextBox 11" id="11"/>
            <p:cNvSpPr txBox="true"/>
            <p:nvPr/>
          </p:nvSpPr>
          <p:spPr>
            <a:xfrm>
              <a:off x="0" y="-38100"/>
              <a:ext cx="1611322" cy="823122"/>
            </a:xfrm>
            <a:prstGeom prst="rect">
              <a:avLst/>
            </a:prstGeom>
          </p:spPr>
          <p:txBody>
            <a:bodyPr anchor="ctr" rtlCol="false" tIns="50800" lIns="50800" bIns="50800" rIns="50800"/>
            <a:lstStyle/>
            <a:p>
              <a:pPr algn="ctr">
                <a:lnSpc>
                  <a:spcPts val="2659"/>
                </a:lnSpc>
                <a:spcBef>
                  <a:spcPct val="0"/>
                </a:spcBef>
              </a:pPr>
            </a:p>
          </p:txBody>
        </p:sp>
      </p:grpSp>
      <p:grpSp>
        <p:nvGrpSpPr>
          <p:cNvPr name="Group 12" id="12"/>
          <p:cNvGrpSpPr/>
          <p:nvPr/>
        </p:nvGrpSpPr>
        <p:grpSpPr>
          <a:xfrm rot="0">
            <a:off x="-1441217" y="266297"/>
            <a:ext cx="2882434" cy="2882434"/>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D9D9D9"/>
              </a:solidFill>
              <a:prstDash val="solid"/>
              <a:miter/>
            </a:ln>
          </p:spPr>
        </p:sp>
        <p:sp>
          <p:nvSpPr>
            <p:cNvPr name="TextBox 14" id="14"/>
            <p:cNvSpPr txBox="true"/>
            <p:nvPr/>
          </p:nvSpPr>
          <p:spPr>
            <a:xfrm>
              <a:off x="76200" y="19050"/>
              <a:ext cx="660400" cy="717550"/>
            </a:xfrm>
            <a:prstGeom prst="rect">
              <a:avLst/>
            </a:prstGeom>
          </p:spPr>
          <p:txBody>
            <a:bodyPr anchor="ctr" rtlCol="false" tIns="50800" lIns="50800" bIns="50800" rIns="50800"/>
            <a:lstStyle/>
            <a:p>
              <a:pPr algn="ctr">
                <a:lnSpc>
                  <a:spcPts val="2399"/>
                </a:lnSpc>
              </a:pPr>
            </a:p>
          </p:txBody>
        </p:sp>
      </p:grpSp>
      <p:sp>
        <p:nvSpPr>
          <p:cNvPr name="TextBox 15" id="15"/>
          <p:cNvSpPr txBox="true"/>
          <p:nvPr/>
        </p:nvSpPr>
        <p:spPr>
          <a:xfrm rot="0">
            <a:off x="1028700" y="3748022"/>
            <a:ext cx="8438660" cy="3197217"/>
          </a:xfrm>
          <a:prstGeom prst="rect">
            <a:avLst/>
          </a:prstGeom>
        </p:spPr>
        <p:txBody>
          <a:bodyPr anchor="t" rtlCol="false" tIns="0" lIns="0" bIns="0" rIns="0">
            <a:spAutoFit/>
          </a:bodyPr>
          <a:lstStyle/>
          <a:p>
            <a:pPr algn="ctr">
              <a:lnSpc>
                <a:spcPts val="12099"/>
              </a:lnSpc>
            </a:pPr>
            <a:r>
              <a:rPr lang="en-US" sz="10999">
                <a:solidFill>
                  <a:srgbClr val="626953"/>
                </a:solidFill>
                <a:latin typeface="Poppins Ultra-Bold"/>
              </a:rPr>
              <a:t>WEBSITE MOCKUPS</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alphaModFix amt="50000"/>
            </a:blip>
            <a:stretch>
              <a:fillRect l="-15444" t="0" r="-15444" b="0"/>
            </a:stretch>
          </a:blipFill>
        </p:spPr>
      </p:sp>
      <p:grpSp>
        <p:nvGrpSpPr>
          <p:cNvPr name="Group 3" id="3"/>
          <p:cNvGrpSpPr/>
          <p:nvPr/>
        </p:nvGrpSpPr>
        <p:grpSpPr>
          <a:xfrm rot="0">
            <a:off x="-485771" y="4690"/>
            <a:ext cx="5416698" cy="10796660"/>
            <a:chOff x="0" y="0"/>
            <a:chExt cx="1426620" cy="2843565"/>
          </a:xfrm>
        </p:grpSpPr>
        <p:sp>
          <p:nvSpPr>
            <p:cNvPr name="Freeform 4" id="4"/>
            <p:cNvSpPr/>
            <p:nvPr/>
          </p:nvSpPr>
          <p:spPr>
            <a:xfrm flipH="false" flipV="false" rot="0">
              <a:off x="0" y="0"/>
              <a:ext cx="1426620" cy="2843565"/>
            </a:xfrm>
            <a:custGeom>
              <a:avLst/>
              <a:gdLst/>
              <a:ahLst/>
              <a:cxnLst/>
              <a:rect r="r" b="b" t="t" l="l"/>
              <a:pathLst>
                <a:path h="2843565" w="1426620">
                  <a:moveTo>
                    <a:pt x="85756" y="0"/>
                  </a:moveTo>
                  <a:lnTo>
                    <a:pt x="1340864" y="0"/>
                  </a:lnTo>
                  <a:cubicBezTo>
                    <a:pt x="1363608" y="0"/>
                    <a:pt x="1385420" y="9035"/>
                    <a:pt x="1401503" y="25117"/>
                  </a:cubicBezTo>
                  <a:cubicBezTo>
                    <a:pt x="1417585" y="41200"/>
                    <a:pt x="1426620" y="63012"/>
                    <a:pt x="1426620" y="85756"/>
                  </a:cubicBezTo>
                  <a:lnTo>
                    <a:pt x="1426620" y="2757809"/>
                  </a:lnTo>
                  <a:cubicBezTo>
                    <a:pt x="1426620" y="2780553"/>
                    <a:pt x="1417585" y="2802365"/>
                    <a:pt x="1401503" y="2818447"/>
                  </a:cubicBezTo>
                  <a:cubicBezTo>
                    <a:pt x="1385420" y="2834530"/>
                    <a:pt x="1363608" y="2843565"/>
                    <a:pt x="1340864" y="2843565"/>
                  </a:cubicBezTo>
                  <a:lnTo>
                    <a:pt x="85756" y="2843565"/>
                  </a:lnTo>
                  <a:cubicBezTo>
                    <a:pt x="63012" y="2843565"/>
                    <a:pt x="41200" y="2834530"/>
                    <a:pt x="25117" y="2818447"/>
                  </a:cubicBezTo>
                  <a:cubicBezTo>
                    <a:pt x="9035" y="2802365"/>
                    <a:pt x="0" y="2780553"/>
                    <a:pt x="0" y="2757809"/>
                  </a:cubicBezTo>
                  <a:lnTo>
                    <a:pt x="0" y="85756"/>
                  </a:lnTo>
                  <a:cubicBezTo>
                    <a:pt x="0" y="63012"/>
                    <a:pt x="9035" y="41200"/>
                    <a:pt x="25117" y="25117"/>
                  </a:cubicBezTo>
                  <a:cubicBezTo>
                    <a:pt x="41200" y="9035"/>
                    <a:pt x="63012" y="0"/>
                    <a:pt x="85756" y="0"/>
                  </a:cubicBezTo>
                  <a:close/>
                </a:path>
              </a:pathLst>
            </a:custGeom>
            <a:solidFill>
              <a:srgbClr val="9EA788"/>
            </a:solidFill>
            <a:ln cap="rnd">
              <a:noFill/>
              <a:prstDash val="solid"/>
              <a:round/>
            </a:ln>
          </p:spPr>
        </p:sp>
        <p:sp>
          <p:nvSpPr>
            <p:cNvPr name="TextBox 5" id="5"/>
            <p:cNvSpPr txBox="true"/>
            <p:nvPr/>
          </p:nvSpPr>
          <p:spPr>
            <a:xfrm>
              <a:off x="0" y="-38100"/>
              <a:ext cx="1426620" cy="2881665"/>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16613420" y="9258300"/>
            <a:ext cx="3213358" cy="1543050"/>
            <a:chOff x="0" y="0"/>
            <a:chExt cx="846317" cy="406400"/>
          </a:xfrm>
        </p:grpSpPr>
        <p:sp>
          <p:nvSpPr>
            <p:cNvPr name="Freeform 7" id="7"/>
            <p:cNvSpPr/>
            <p:nvPr/>
          </p:nvSpPr>
          <p:spPr>
            <a:xfrm flipH="false" flipV="false" rot="0">
              <a:off x="0" y="0"/>
              <a:ext cx="846317" cy="406400"/>
            </a:xfrm>
            <a:custGeom>
              <a:avLst/>
              <a:gdLst/>
              <a:ahLst/>
              <a:cxnLst/>
              <a:rect r="r" b="b" t="t" l="l"/>
              <a:pathLst>
                <a:path h="406400" w="846317">
                  <a:moveTo>
                    <a:pt x="144558" y="0"/>
                  </a:moveTo>
                  <a:lnTo>
                    <a:pt x="701759" y="0"/>
                  </a:lnTo>
                  <a:cubicBezTo>
                    <a:pt x="781596" y="0"/>
                    <a:pt x="846317" y="64721"/>
                    <a:pt x="846317" y="144558"/>
                  </a:cubicBezTo>
                  <a:lnTo>
                    <a:pt x="846317" y="261842"/>
                  </a:lnTo>
                  <a:cubicBezTo>
                    <a:pt x="846317" y="341679"/>
                    <a:pt x="781596" y="406400"/>
                    <a:pt x="701759" y="406400"/>
                  </a:cubicBezTo>
                  <a:lnTo>
                    <a:pt x="144558" y="406400"/>
                  </a:lnTo>
                  <a:cubicBezTo>
                    <a:pt x="64721" y="406400"/>
                    <a:pt x="0" y="341679"/>
                    <a:pt x="0" y="261842"/>
                  </a:cubicBezTo>
                  <a:lnTo>
                    <a:pt x="0" y="144558"/>
                  </a:lnTo>
                  <a:cubicBezTo>
                    <a:pt x="0" y="64721"/>
                    <a:pt x="64721" y="0"/>
                    <a:pt x="144558" y="0"/>
                  </a:cubicBezTo>
                  <a:close/>
                </a:path>
              </a:pathLst>
            </a:custGeom>
            <a:solidFill>
              <a:srgbClr val="CDBE8C"/>
            </a:solidFill>
            <a:ln cap="rnd">
              <a:noFill/>
              <a:prstDash val="solid"/>
              <a:round/>
            </a:ln>
          </p:spPr>
        </p:sp>
        <p:sp>
          <p:nvSpPr>
            <p:cNvPr name="TextBox 8" id="8"/>
            <p:cNvSpPr txBox="true"/>
            <p:nvPr/>
          </p:nvSpPr>
          <p:spPr>
            <a:xfrm>
              <a:off x="0" y="-38100"/>
              <a:ext cx="846317" cy="444500"/>
            </a:xfrm>
            <a:prstGeom prst="rect">
              <a:avLst/>
            </a:prstGeom>
          </p:spPr>
          <p:txBody>
            <a:bodyPr anchor="ctr" rtlCol="false" tIns="50800" lIns="50800" bIns="50800" rIns="50800"/>
            <a:lstStyle/>
            <a:p>
              <a:pPr algn="ctr">
                <a:lnSpc>
                  <a:spcPts val="2659"/>
                </a:lnSpc>
              </a:pPr>
            </a:p>
          </p:txBody>
        </p:sp>
      </p:grpSp>
      <p:sp>
        <p:nvSpPr>
          <p:cNvPr name="Freeform 9" id="9"/>
          <p:cNvSpPr/>
          <p:nvPr/>
        </p:nvSpPr>
        <p:spPr>
          <a:xfrm flipH="false" flipV="false" rot="0">
            <a:off x="1089445" y="8343900"/>
            <a:ext cx="2105666" cy="1152374"/>
          </a:xfrm>
          <a:custGeom>
            <a:avLst/>
            <a:gdLst/>
            <a:ahLst/>
            <a:cxnLst/>
            <a:rect r="r" b="b" t="t" l="l"/>
            <a:pathLst>
              <a:path h="1152374" w="2105666">
                <a:moveTo>
                  <a:pt x="0" y="0"/>
                </a:moveTo>
                <a:lnTo>
                  <a:pt x="2105667" y="0"/>
                </a:lnTo>
                <a:lnTo>
                  <a:pt x="2105667" y="1152374"/>
                </a:lnTo>
                <a:lnTo>
                  <a:pt x="0" y="115237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0" id="10"/>
          <p:cNvSpPr/>
          <p:nvPr/>
        </p:nvSpPr>
        <p:spPr>
          <a:xfrm flipH="false" flipV="false" rot="5400000">
            <a:off x="16267859" y="932587"/>
            <a:ext cx="1301788" cy="1152374"/>
          </a:xfrm>
          <a:custGeom>
            <a:avLst/>
            <a:gdLst/>
            <a:ahLst/>
            <a:cxnLst/>
            <a:rect r="r" b="b" t="t" l="l"/>
            <a:pathLst>
              <a:path h="1152374" w="1301788">
                <a:moveTo>
                  <a:pt x="0" y="0"/>
                </a:moveTo>
                <a:lnTo>
                  <a:pt x="1301788" y="0"/>
                </a:lnTo>
                <a:lnTo>
                  <a:pt x="1301788" y="1152374"/>
                </a:lnTo>
                <a:lnTo>
                  <a:pt x="0" y="1152374"/>
                </a:lnTo>
                <a:lnTo>
                  <a:pt x="0" y="0"/>
                </a:lnTo>
                <a:close/>
              </a:path>
            </a:pathLst>
          </a:custGeom>
          <a:blipFill>
            <a:blip r:embed="rId5">
              <a:extLst>
                <a:ext uri="{96DAC541-7B7A-43D3-8B79-37D633B846F1}">
                  <asvg:svgBlip xmlns:asvg="http://schemas.microsoft.com/office/drawing/2016/SVG/main" r:embed="rId6"/>
                </a:ext>
              </a:extLst>
            </a:blip>
            <a:stretch>
              <a:fillRect l="0" t="0" r="-61751" b="0"/>
            </a:stretch>
          </a:blipFill>
        </p:spPr>
      </p:sp>
      <p:grpSp>
        <p:nvGrpSpPr>
          <p:cNvPr name="Group 11" id="11"/>
          <p:cNvGrpSpPr/>
          <p:nvPr/>
        </p:nvGrpSpPr>
        <p:grpSpPr>
          <a:xfrm rot="0">
            <a:off x="-839146" y="8588608"/>
            <a:ext cx="2882434" cy="2882434"/>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D9D9D9"/>
              </a:solidFill>
              <a:prstDash val="solid"/>
              <a:miter/>
            </a:ln>
          </p:spPr>
        </p:sp>
        <p:sp>
          <p:nvSpPr>
            <p:cNvPr name="TextBox 13" id="13"/>
            <p:cNvSpPr txBox="true"/>
            <p:nvPr/>
          </p:nvSpPr>
          <p:spPr>
            <a:xfrm>
              <a:off x="76200" y="19050"/>
              <a:ext cx="660400" cy="717550"/>
            </a:xfrm>
            <a:prstGeom prst="rect">
              <a:avLst/>
            </a:prstGeom>
          </p:spPr>
          <p:txBody>
            <a:bodyPr anchor="ctr" rtlCol="false" tIns="50800" lIns="50800" bIns="50800" rIns="50800"/>
            <a:lstStyle/>
            <a:p>
              <a:pPr algn="ctr">
                <a:lnSpc>
                  <a:spcPts val="2399"/>
                </a:lnSpc>
              </a:pPr>
            </a:p>
          </p:txBody>
        </p:sp>
      </p:grpSp>
      <p:grpSp>
        <p:nvGrpSpPr>
          <p:cNvPr name="Group 14" id="14"/>
          <p:cNvGrpSpPr/>
          <p:nvPr/>
        </p:nvGrpSpPr>
        <p:grpSpPr>
          <a:xfrm rot="0">
            <a:off x="16846783" y="-406906"/>
            <a:ext cx="2882434" cy="2882434"/>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D9D9D9"/>
              </a:solidFill>
              <a:prstDash val="solid"/>
              <a:miter/>
            </a:ln>
          </p:spPr>
        </p:sp>
        <p:sp>
          <p:nvSpPr>
            <p:cNvPr name="TextBox 16" id="16"/>
            <p:cNvSpPr txBox="true"/>
            <p:nvPr/>
          </p:nvSpPr>
          <p:spPr>
            <a:xfrm>
              <a:off x="76200" y="19050"/>
              <a:ext cx="660400" cy="717550"/>
            </a:xfrm>
            <a:prstGeom prst="rect">
              <a:avLst/>
            </a:prstGeom>
          </p:spPr>
          <p:txBody>
            <a:bodyPr anchor="ctr" rtlCol="false" tIns="50800" lIns="50800" bIns="50800" rIns="50800"/>
            <a:lstStyle/>
            <a:p>
              <a:pPr algn="ctr">
                <a:lnSpc>
                  <a:spcPts val="2399"/>
                </a:lnSpc>
              </a:pPr>
            </a:p>
          </p:txBody>
        </p:sp>
      </p:grpSp>
      <p:grpSp>
        <p:nvGrpSpPr>
          <p:cNvPr name="Group 17" id="17"/>
          <p:cNvGrpSpPr/>
          <p:nvPr/>
        </p:nvGrpSpPr>
        <p:grpSpPr>
          <a:xfrm rot="0">
            <a:off x="3505053" y="3717626"/>
            <a:ext cx="1425874" cy="1425874"/>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EA788"/>
            </a:solidFill>
          </p:spPr>
        </p:sp>
        <p:sp>
          <p:nvSpPr>
            <p:cNvPr name="TextBox 19" id="19"/>
            <p:cNvSpPr txBox="true"/>
            <p:nvPr/>
          </p:nvSpPr>
          <p:spPr>
            <a:xfrm>
              <a:off x="76200" y="38100"/>
              <a:ext cx="660400" cy="698500"/>
            </a:xfrm>
            <a:prstGeom prst="rect">
              <a:avLst/>
            </a:prstGeom>
          </p:spPr>
          <p:txBody>
            <a:bodyPr anchor="ctr" rtlCol="false" tIns="38390" lIns="38390" bIns="38390" rIns="38390"/>
            <a:lstStyle/>
            <a:p>
              <a:pPr algn="ctr">
                <a:lnSpc>
                  <a:spcPts val="2659"/>
                </a:lnSpc>
              </a:pPr>
            </a:p>
          </p:txBody>
        </p:sp>
      </p:grpSp>
      <p:sp>
        <p:nvSpPr>
          <p:cNvPr name="Freeform 20" id="20"/>
          <p:cNvSpPr/>
          <p:nvPr/>
        </p:nvSpPr>
        <p:spPr>
          <a:xfrm flipH="false" flipV="false" rot="0">
            <a:off x="4930927" y="223920"/>
            <a:ext cx="13357073" cy="9839161"/>
          </a:xfrm>
          <a:custGeom>
            <a:avLst/>
            <a:gdLst/>
            <a:ahLst/>
            <a:cxnLst/>
            <a:rect r="r" b="b" t="t" l="l"/>
            <a:pathLst>
              <a:path h="9839161" w="13357073">
                <a:moveTo>
                  <a:pt x="0" y="0"/>
                </a:moveTo>
                <a:lnTo>
                  <a:pt x="13357073" y="0"/>
                </a:lnTo>
                <a:lnTo>
                  <a:pt x="13357073" y="9839160"/>
                </a:lnTo>
                <a:lnTo>
                  <a:pt x="0" y="9839160"/>
                </a:lnTo>
                <a:lnTo>
                  <a:pt x="0" y="0"/>
                </a:lnTo>
                <a:close/>
              </a:path>
            </a:pathLst>
          </a:custGeom>
          <a:blipFill>
            <a:blip r:embed="rId7"/>
            <a:stretch>
              <a:fillRect l="0" t="0" r="0" b="0"/>
            </a:stretch>
          </a:blipFill>
        </p:spPr>
      </p:sp>
      <p:sp>
        <p:nvSpPr>
          <p:cNvPr name="TextBox 21" id="21"/>
          <p:cNvSpPr txBox="true"/>
          <p:nvPr/>
        </p:nvSpPr>
        <p:spPr>
          <a:xfrm rot="0">
            <a:off x="0" y="3983053"/>
            <a:ext cx="3759374" cy="1623697"/>
          </a:xfrm>
          <a:prstGeom prst="rect">
            <a:avLst/>
          </a:prstGeom>
        </p:spPr>
        <p:txBody>
          <a:bodyPr anchor="t" rtlCol="false" tIns="0" lIns="0" bIns="0" rIns="0">
            <a:spAutoFit/>
          </a:bodyPr>
          <a:lstStyle/>
          <a:p>
            <a:pPr algn="ctr">
              <a:lnSpc>
                <a:spcPts val="6579"/>
              </a:lnSpc>
              <a:spcBef>
                <a:spcPct val="0"/>
              </a:spcBef>
            </a:pPr>
            <a:r>
              <a:rPr lang="en-US" sz="4699">
                <a:solidFill>
                  <a:srgbClr val="FFFFFF"/>
                </a:solidFill>
                <a:latin typeface="Open Sans Extra Bold"/>
              </a:rPr>
              <a:t>Desktop Application</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alphaModFix amt="50000"/>
            </a:blip>
            <a:stretch>
              <a:fillRect l="-15444" t="0" r="-15444" b="0"/>
            </a:stretch>
          </a:blipFill>
        </p:spPr>
      </p:sp>
      <p:grpSp>
        <p:nvGrpSpPr>
          <p:cNvPr name="Group 3" id="3"/>
          <p:cNvGrpSpPr/>
          <p:nvPr/>
        </p:nvGrpSpPr>
        <p:grpSpPr>
          <a:xfrm rot="0">
            <a:off x="-485771" y="4690"/>
            <a:ext cx="5416698" cy="10796660"/>
            <a:chOff x="0" y="0"/>
            <a:chExt cx="1426620" cy="2843565"/>
          </a:xfrm>
        </p:grpSpPr>
        <p:sp>
          <p:nvSpPr>
            <p:cNvPr name="Freeform 4" id="4"/>
            <p:cNvSpPr/>
            <p:nvPr/>
          </p:nvSpPr>
          <p:spPr>
            <a:xfrm flipH="false" flipV="false" rot="0">
              <a:off x="0" y="0"/>
              <a:ext cx="1426620" cy="2843565"/>
            </a:xfrm>
            <a:custGeom>
              <a:avLst/>
              <a:gdLst/>
              <a:ahLst/>
              <a:cxnLst/>
              <a:rect r="r" b="b" t="t" l="l"/>
              <a:pathLst>
                <a:path h="2843565" w="1426620">
                  <a:moveTo>
                    <a:pt x="85756" y="0"/>
                  </a:moveTo>
                  <a:lnTo>
                    <a:pt x="1340864" y="0"/>
                  </a:lnTo>
                  <a:cubicBezTo>
                    <a:pt x="1363608" y="0"/>
                    <a:pt x="1385420" y="9035"/>
                    <a:pt x="1401503" y="25117"/>
                  </a:cubicBezTo>
                  <a:cubicBezTo>
                    <a:pt x="1417585" y="41200"/>
                    <a:pt x="1426620" y="63012"/>
                    <a:pt x="1426620" y="85756"/>
                  </a:cubicBezTo>
                  <a:lnTo>
                    <a:pt x="1426620" y="2757809"/>
                  </a:lnTo>
                  <a:cubicBezTo>
                    <a:pt x="1426620" y="2780553"/>
                    <a:pt x="1417585" y="2802365"/>
                    <a:pt x="1401503" y="2818447"/>
                  </a:cubicBezTo>
                  <a:cubicBezTo>
                    <a:pt x="1385420" y="2834530"/>
                    <a:pt x="1363608" y="2843565"/>
                    <a:pt x="1340864" y="2843565"/>
                  </a:cubicBezTo>
                  <a:lnTo>
                    <a:pt x="85756" y="2843565"/>
                  </a:lnTo>
                  <a:cubicBezTo>
                    <a:pt x="63012" y="2843565"/>
                    <a:pt x="41200" y="2834530"/>
                    <a:pt x="25117" y="2818447"/>
                  </a:cubicBezTo>
                  <a:cubicBezTo>
                    <a:pt x="9035" y="2802365"/>
                    <a:pt x="0" y="2780553"/>
                    <a:pt x="0" y="2757809"/>
                  </a:cubicBezTo>
                  <a:lnTo>
                    <a:pt x="0" y="85756"/>
                  </a:lnTo>
                  <a:cubicBezTo>
                    <a:pt x="0" y="63012"/>
                    <a:pt x="9035" y="41200"/>
                    <a:pt x="25117" y="25117"/>
                  </a:cubicBezTo>
                  <a:cubicBezTo>
                    <a:pt x="41200" y="9035"/>
                    <a:pt x="63012" y="0"/>
                    <a:pt x="85756" y="0"/>
                  </a:cubicBezTo>
                  <a:close/>
                </a:path>
              </a:pathLst>
            </a:custGeom>
            <a:solidFill>
              <a:srgbClr val="9EA788"/>
            </a:solidFill>
            <a:ln cap="rnd">
              <a:noFill/>
              <a:prstDash val="solid"/>
              <a:round/>
            </a:ln>
          </p:spPr>
        </p:sp>
        <p:sp>
          <p:nvSpPr>
            <p:cNvPr name="TextBox 5" id="5"/>
            <p:cNvSpPr txBox="true"/>
            <p:nvPr/>
          </p:nvSpPr>
          <p:spPr>
            <a:xfrm>
              <a:off x="0" y="-38100"/>
              <a:ext cx="1426620" cy="2881665"/>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16613420" y="9258300"/>
            <a:ext cx="3213358" cy="1543050"/>
            <a:chOff x="0" y="0"/>
            <a:chExt cx="846317" cy="406400"/>
          </a:xfrm>
        </p:grpSpPr>
        <p:sp>
          <p:nvSpPr>
            <p:cNvPr name="Freeform 7" id="7"/>
            <p:cNvSpPr/>
            <p:nvPr/>
          </p:nvSpPr>
          <p:spPr>
            <a:xfrm flipH="false" flipV="false" rot="0">
              <a:off x="0" y="0"/>
              <a:ext cx="846317" cy="406400"/>
            </a:xfrm>
            <a:custGeom>
              <a:avLst/>
              <a:gdLst/>
              <a:ahLst/>
              <a:cxnLst/>
              <a:rect r="r" b="b" t="t" l="l"/>
              <a:pathLst>
                <a:path h="406400" w="846317">
                  <a:moveTo>
                    <a:pt x="144558" y="0"/>
                  </a:moveTo>
                  <a:lnTo>
                    <a:pt x="701759" y="0"/>
                  </a:lnTo>
                  <a:cubicBezTo>
                    <a:pt x="781596" y="0"/>
                    <a:pt x="846317" y="64721"/>
                    <a:pt x="846317" y="144558"/>
                  </a:cubicBezTo>
                  <a:lnTo>
                    <a:pt x="846317" y="261842"/>
                  </a:lnTo>
                  <a:cubicBezTo>
                    <a:pt x="846317" y="341679"/>
                    <a:pt x="781596" y="406400"/>
                    <a:pt x="701759" y="406400"/>
                  </a:cubicBezTo>
                  <a:lnTo>
                    <a:pt x="144558" y="406400"/>
                  </a:lnTo>
                  <a:cubicBezTo>
                    <a:pt x="64721" y="406400"/>
                    <a:pt x="0" y="341679"/>
                    <a:pt x="0" y="261842"/>
                  </a:cubicBezTo>
                  <a:lnTo>
                    <a:pt x="0" y="144558"/>
                  </a:lnTo>
                  <a:cubicBezTo>
                    <a:pt x="0" y="64721"/>
                    <a:pt x="64721" y="0"/>
                    <a:pt x="144558" y="0"/>
                  </a:cubicBezTo>
                  <a:close/>
                </a:path>
              </a:pathLst>
            </a:custGeom>
            <a:solidFill>
              <a:srgbClr val="CDBE8C"/>
            </a:solidFill>
            <a:ln cap="rnd">
              <a:noFill/>
              <a:prstDash val="solid"/>
              <a:round/>
            </a:ln>
          </p:spPr>
        </p:sp>
        <p:sp>
          <p:nvSpPr>
            <p:cNvPr name="TextBox 8" id="8"/>
            <p:cNvSpPr txBox="true"/>
            <p:nvPr/>
          </p:nvSpPr>
          <p:spPr>
            <a:xfrm>
              <a:off x="0" y="-38100"/>
              <a:ext cx="846317" cy="444500"/>
            </a:xfrm>
            <a:prstGeom prst="rect">
              <a:avLst/>
            </a:prstGeom>
          </p:spPr>
          <p:txBody>
            <a:bodyPr anchor="ctr" rtlCol="false" tIns="50800" lIns="50800" bIns="50800" rIns="50800"/>
            <a:lstStyle/>
            <a:p>
              <a:pPr algn="ctr">
                <a:lnSpc>
                  <a:spcPts val="2659"/>
                </a:lnSpc>
              </a:pPr>
            </a:p>
          </p:txBody>
        </p:sp>
      </p:grpSp>
      <p:sp>
        <p:nvSpPr>
          <p:cNvPr name="Freeform 9" id="9"/>
          <p:cNvSpPr/>
          <p:nvPr/>
        </p:nvSpPr>
        <p:spPr>
          <a:xfrm flipH="false" flipV="false" rot="0">
            <a:off x="1089445" y="8343900"/>
            <a:ext cx="2105666" cy="1152374"/>
          </a:xfrm>
          <a:custGeom>
            <a:avLst/>
            <a:gdLst/>
            <a:ahLst/>
            <a:cxnLst/>
            <a:rect r="r" b="b" t="t" l="l"/>
            <a:pathLst>
              <a:path h="1152374" w="2105666">
                <a:moveTo>
                  <a:pt x="0" y="0"/>
                </a:moveTo>
                <a:lnTo>
                  <a:pt x="2105667" y="0"/>
                </a:lnTo>
                <a:lnTo>
                  <a:pt x="2105667" y="1152374"/>
                </a:lnTo>
                <a:lnTo>
                  <a:pt x="0" y="115237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0" id="10"/>
          <p:cNvSpPr/>
          <p:nvPr/>
        </p:nvSpPr>
        <p:spPr>
          <a:xfrm flipH="false" flipV="false" rot="5400000">
            <a:off x="16267859" y="932587"/>
            <a:ext cx="1301788" cy="1152374"/>
          </a:xfrm>
          <a:custGeom>
            <a:avLst/>
            <a:gdLst/>
            <a:ahLst/>
            <a:cxnLst/>
            <a:rect r="r" b="b" t="t" l="l"/>
            <a:pathLst>
              <a:path h="1152374" w="1301788">
                <a:moveTo>
                  <a:pt x="0" y="0"/>
                </a:moveTo>
                <a:lnTo>
                  <a:pt x="1301788" y="0"/>
                </a:lnTo>
                <a:lnTo>
                  <a:pt x="1301788" y="1152374"/>
                </a:lnTo>
                <a:lnTo>
                  <a:pt x="0" y="1152374"/>
                </a:lnTo>
                <a:lnTo>
                  <a:pt x="0" y="0"/>
                </a:lnTo>
                <a:close/>
              </a:path>
            </a:pathLst>
          </a:custGeom>
          <a:blipFill>
            <a:blip r:embed="rId5">
              <a:extLst>
                <a:ext uri="{96DAC541-7B7A-43D3-8B79-37D633B846F1}">
                  <asvg:svgBlip xmlns:asvg="http://schemas.microsoft.com/office/drawing/2016/SVG/main" r:embed="rId6"/>
                </a:ext>
              </a:extLst>
            </a:blip>
            <a:stretch>
              <a:fillRect l="0" t="0" r="-61751" b="0"/>
            </a:stretch>
          </a:blipFill>
        </p:spPr>
      </p:sp>
      <p:grpSp>
        <p:nvGrpSpPr>
          <p:cNvPr name="Group 11" id="11"/>
          <p:cNvGrpSpPr/>
          <p:nvPr/>
        </p:nvGrpSpPr>
        <p:grpSpPr>
          <a:xfrm rot="0">
            <a:off x="-839146" y="8588608"/>
            <a:ext cx="2882434" cy="2882434"/>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D9D9D9"/>
              </a:solidFill>
              <a:prstDash val="solid"/>
              <a:miter/>
            </a:ln>
          </p:spPr>
        </p:sp>
        <p:sp>
          <p:nvSpPr>
            <p:cNvPr name="TextBox 13" id="13"/>
            <p:cNvSpPr txBox="true"/>
            <p:nvPr/>
          </p:nvSpPr>
          <p:spPr>
            <a:xfrm>
              <a:off x="76200" y="19050"/>
              <a:ext cx="660400" cy="717550"/>
            </a:xfrm>
            <a:prstGeom prst="rect">
              <a:avLst/>
            </a:prstGeom>
          </p:spPr>
          <p:txBody>
            <a:bodyPr anchor="ctr" rtlCol="false" tIns="50800" lIns="50800" bIns="50800" rIns="50800"/>
            <a:lstStyle/>
            <a:p>
              <a:pPr algn="ctr">
                <a:lnSpc>
                  <a:spcPts val="2399"/>
                </a:lnSpc>
              </a:pPr>
            </a:p>
          </p:txBody>
        </p:sp>
      </p:grpSp>
      <p:grpSp>
        <p:nvGrpSpPr>
          <p:cNvPr name="Group 14" id="14"/>
          <p:cNvGrpSpPr/>
          <p:nvPr/>
        </p:nvGrpSpPr>
        <p:grpSpPr>
          <a:xfrm rot="0">
            <a:off x="16846783" y="-406906"/>
            <a:ext cx="2882434" cy="2882434"/>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D9D9D9"/>
              </a:solidFill>
              <a:prstDash val="solid"/>
              <a:miter/>
            </a:ln>
          </p:spPr>
        </p:sp>
        <p:sp>
          <p:nvSpPr>
            <p:cNvPr name="TextBox 16" id="16"/>
            <p:cNvSpPr txBox="true"/>
            <p:nvPr/>
          </p:nvSpPr>
          <p:spPr>
            <a:xfrm>
              <a:off x="76200" y="19050"/>
              <a:ext cx="660400" cy="717550"/>
            </a:xfrm>
            <a:prstGeom prst="rect">
              <a:avLst/>
            </a:prstGeom>
          </p:spPr>
          <p:txBody>
            <a:bodyPr anchor="ctr" rtlCol="false" tIns="50800" lIns="50800" bIns="50800" rIns="50800"/>
            <a:lstStyle/>
            <a:p>
              <a:pPr algn="ctr">
                <a:lnSpc>
                  <a:spcPts val="2399"/>
                </a:lnSpc>
              </a:pPr>
            </a:p>
          </p:txBody>
        </p:sp>
      </p:grpSp>
      <p:grpSp>
        <p:nvGrpSpPr>
          <p:cNvPr name="Group 17" id="17"/>
          <p:cNvGrpSpPr/>
          <p:nvPr/>
        </p:nvGrpSpPr>
        <p:grpSpPr>
          <a:xfrm rot="0">
            <a:off x="3505053" y="3717626"/>
            <a:ext cx="1425874" cy="1425874"/>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EA788"/>
            </a:solidFill>
          </p:spPr>
        </p:sp>
        <p:sp>
          <p:nvSpPr>
            <p:cNvPr name="TextBox 19" id="19"/>
            <p:cNvSpPr txBox="true"/>
            <p:nvPr/>
          </p:nvSpPr>
          <p:spPr>
            <a:xfrm>
              <a:off x="76200" y="38100"/>
              <a:ext cx="660400" cy="698500"/>
            </a:xfrm>
            <a:prstGeom prst="rect">
              <a:avLst/>
            </a:prstGeom>
          </p:spPr>
          <p:txBody>
            <a:bodyPr anchor="ctr" rtlCol="false" tIns="38390" lIns="38390" bIns="38390" rIns="38390"/>
            <a:lstStyle/>
            <a:p>
              <a:pPr algn="ctr">
                <a:lnSpc>
                  <a:spcPts val="2659"/>
                </a:lnSpc>
              </a:pPr>
            </a:p>
          </p:txBody>
        </p:sp>
      </p:grpSp>
      <p:sp>
        <p:nvSpPr>
          <p:cNvPr name="Freeform 20" id="20"/>
          <p:cNvSpPr/>
          <p:nvPr/>
        </p:nvSpPr>
        <p:spPr>
          <a:xfrm flipH="false" flipV="false" rot="0">
            <a:off x="5046390" y="346849"/>
            <a:ext cx="13173709" cy="9593303"/>
          </a:xfrm>
          <a:custGeom>
            <a:avLst/>
            <a:gdLst/>
            <a:ahLst/>
            <a:cxnLst/>
            <a:rect r="r" b="b" t="t" l="l"/>
            <a:pathLst>
              <a:path h="9593303" w="13173709">
                <a:moveTo>
                  <a:pt x="0" y="0"/>
                </a:moveTo>
                <a:lnTo>
                  <a:pt x="13173709" y="0"/>
                </a:lnTo>
                <a:lnTo>
                  <a:pt x="13173709" y="9593302"/>
                </a:lnTo>
                <a:lnTo>
                  <a:pt x="0" y="9593302"/>
                </a:lnTo>
                <a:lnTo>
                  <a:pt x="0" y="0"/>
                </a:lnTo>
                <a:close/>
              </a:path>
            </a:pathLst>
          </a:custGeom>
          <a:blipFill>
            <a:blip r:embed="rId7"/>
            <a:stretch>
              <a:fillRect l="0" t="0" r="0" b="0"/>
            </a:stretch>
          </a:blipFill>
        </p:spPr>
      </p:sp>
      <p:sp>
        <p:nvSpPr>
          <p:cNvPr name="TextBox 21" id="21"/>
          <p:cNvSpPr txBox="true"/>
          <p:nvPr/>
        </p:nvSpPr>
        <p:spPr>
          <a:xfrm rot="0">
            <a:off x="0" y="3983053"/>
            <a:ext cx="3759374" cy="1623697"/>
          </a:xfrm>
          <a:prstGeom prst="rect">
            <a:avLst/>
          </a:prstGeom>
        </p:spPr>
        <p:txBody>
          <a:bodyPr anchor="t" rtlCol="false" tIns="0" lIns="0" bIns="0" rIns="0">
            <a:spAutoFit/>
          </a:bodyPr>
          <a:lstStyle/>
          <a:p>
            <a:pPr algn="ctr">
              <a:lnSpc>
                <a:spcPts val="6579"/>
              </a:lnSpc>
              <a:spcBef>
                <a:spcPct val="0"/>
              </a:spcBef>
            </a:pPr>
            <a:r>
              <a:rPr lang="en-US" sz="4699">
                <a:solidFill>
                  <a:srgbClr val="FFFFFF"/>
                </a:solidFill>
                <a:latin typeface="Open Sans Extra Bold"/>
              </a:rPr>
              <a:t>Desktop Application</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alphaModFix amt="50000"/>
            </a:blip>
            <a:stretch>
              <a:fillRect l="-15444" t="0" r="-15444" b="0"/>
            </a:stretch>
          </a:blipFill>
        </p:spPr>
      </p:sp>
      <p:grpSp>
        <p:nvGrpSpPr>
          <p:cNvPr name="Group 3" id="3"/>
          <p:cNvGrpSpPr/>
          <p:nvPr/>
        </p:nvGrpSpPr>
        <p:grpSpPr>
          <a:xfrm rot="0">
            <a:off x="-485771" y="4690"/>
            <a:ext cx="5416698" cy="10796660"/>
            <a:chOff x="0" y="0"/>
            <a:chExt cx="1426620" cy="2843565"/>
          </a:xfrm>
        </p:grpSpPr>
        <p:sp>
          <p:nvSpPr>
            <p:cNvPr name="Freeform 4" id="4"/>
            <p:cNvSpPr/>
            <p:nvPr/>
          </p:nvSpPr>
          <p:spPr>
            <a:xfrm flipH="false" flipV="false" rot="0">
              <a:off x="0" y="0"/>
              <a:ext cx="1426620" cy="2843565"/>
            </a:xfrm>
            <a:custGeom>
              <a:avLst/>
              <a:gdLst/>
              <a:ahLst/>
              <a:cxnLst/>
              <a:rect r="r" b="b" t="t" l="l"/>
              <a:pathLst>
                <a:path h="2843565" w="1426620">
                  <a:moveTo>
                    <a:pt x="85756" y="0"/>
                  </a:moveTo>
                  <a:lnTo>
                    <a:pt x="1340864" y="0"/>
                  </a:lnTo>
                  <a:cubicBezTo>
                    <a:pt x="1363608" y="0"/>
                    <a:pt x="1385420" y="9035"/>
                    <a:pt x="1401503" y="25117"/>
                  </a:cubicBezTo>
                  <a:cubicBezTo>
                    <a:pt x="1417585" y="41200"/>
                    <a:pt x="1426620" y="63012"/>
                    <a:pt x="1426620" y="85756"/>
                  </a:cubicBezTo>
                  <a:lnTo>
                    <a:pt x="1426620" y="2757809"/>
                  </a:lnTo>
                  <a:cubicBezTo>
                    <a:pt x="1426620" y="2780553"/>
                    <a:pt x="1417585" y="2802365"/>
                    <a:pt x="1401503" y="2818447"/>
                  </a:cubicBezTo>
                  <a:cubicBezTo>
                    <a:pt x="1385420" y="2834530"/>
                    <a:pt x="1363608" y="2843565"/>
                    <a:pt x="1340864" y="2843565"/>
                  </a:cubicBezTo>
                  <a:lnTo>
                    <a:pt x="85756" y="2843565"/>
                  </a:lnTo>
                  <a:cubicBezTo>
                    <a:pt x="63012" y="2843565"/>
                    <a:pt x="41200" y="2834530"/>
                    <a:pt x="25117" y="2818447"/>
                  </a:cubicBezTo>
                  <a:cubicBezTo>
                    <a:pt x="9035" y="2802365"/>
                    <a:pt x="0" y="2780553"/>
                    <a:pt x="0" y="2757809"/>
                  </a:cubicBezTo>
                  <a:lnTo>
                    <a:pt x="0" y="85756"/>
                  </a:lnTo>
                  <a:cubicBezTo>
                    <a:pt x="0" y="63012"/>
                    <a:pt x="9035" y="41200"/>
                    <a:pt x="25117" y="25117"/>
                  </a:cubicBezTo>
                  <a:cubicBezTo>
                    <a:pt x="41200" y="9035"/>
                    <a:pt x="63012" y="0"/>
                    <a:pt x="85756" y="0"/>
                  </a:cubicBezTo>
                  <a:close/>
                </a:path>
              </a:pathLst>
            </a:custGeom>
            <a:solidFill>
              <a:srgbClr val="9EA788"/>
            </a:solidFill>
            <a:ln cap="rnd">
              <a:noFill/>
              <a:prstDash val="solid"/>
              <a:round/>
            </a:ln>
          </p:spPr>
        </p:sp>
        <p:sp>
          <p:nvSpPr>
            <p:cNvPr name="TextBox 5" id="5"/>
            <p:cNvSpPr txBox="true"/>
            <p:nvPr/>
          </p:nvSpPr>
          <p:spPr>
            <a:xfrm>
              <a:off x="0" y="-38100"/>
              <a:ext cx="1426620" cy="2881665"/>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16613420" y="9258300"/>
            <a:ext cx="3213358" cy="1543050"/>
            <a:chOff x="0" y="0"/>
            <a:chExt cx="846317" cy="406400"/>
          </a:xfrm>
        </p:grpSpPr>
        <p:sp>
          <p:nvSpPr>
            <p:cNvPr name="Freeform 7" id="7"/>
            <p:cNvSpPr/>
            <p:nvPr/>
          </p:nvSpPr>
          <p:spPr>
            <a:xfrm flipH="false" flipV="false" rot="0">
              <a:off x="0" y="0"/>
              <a:ext cx="846317" cy="406400"/>
            </a:xfrm>
            <a:custGeom>
              <a:avLst/>
              <a:gdLst/>
              <a:ahLst/>
              <a:cxnLst/>
              <a:rect r="r" b="b" t="t" l="l"/>
              <a:pathLst>
                <a:path h="406400" w="846317">
                  <a:moveTo>
                    <a:pt x="144558" y="0"/>
                  </a:moveTo>
                  <a:lnTo>
                    <a:pt x="701759" y="0"/>
                  </a:lnTo>
                  <a:cubicBezTo>
                    <a:pt x="781596" y="0"/>
                    <a:pt x="846317" y="64721"/>
                    <a:pt x="846317" y="144558"/>
                  </a:cubicBezTo>
                  <a:lnTo>
                    <a:pt x="846317" y="261842"/>
                  </a:lnTo>
                  <a:cubicBezTo>
                    <a:pt x="846317" y="341679"/>
                    <a:pt x="781596" y="406400"/>
                    <a:pt x="701759" y="406400"/>
                  </a:cubicBezTo>
                  <a:lnTo>
                    <a:pt x="144558" y="406400"/>
                  </a:lnTo>
                  <a:cubicBezTo>
                    <a:pt x="64721" y="406400"/>
                    <a:pt x="0" y="341679"/>
                    <a:pt x="0" y="261842"/>
                  </a:cubicBezTo>
                  <a:lnTo>
                    <a:pt x="0" y="144558"/>
                  </a:lnTo>
                  <a:cubicBezTo>
                    <a:pt x="0" y="64721"/>
                    <a:pt x="64721" y="0"/>
                    <a:pt x="144558" y="0"/>
                  </a:cubicBezTo>
                  <a:close/>
                </a:path>
              </a:pathLst>
            </a:custGeom>
            <a:solidFill>
              <a:srgbClr val="CDBE8C"/>
            </a:solidFill>
            <a:ln cap="rnd">
              <a:noFill/>
              <a:prstDash val="solid"/>
              <a:round/>
            </a:ln>
          </p:spPr>
        </p:sp>
        <p:sp>
          <p:nvSpPr>
            <p:cNvPr name="TextBox 8" id="8"/>
            <p:cNvSpPr txBox="true"/>
            <p:nvPr/>
          </p:nvSpPr>
          <p:spPr>
            <a:xfrm>
              <a:off x="0" y="-38100"/>
              <a:ext cx="846317" cy="444500"/>
            </a:xfrm>
            <a:prstGeom prst="rect">
              <a:avLst/>
            </a:prstGeom>
          </p:spPr>
          <p:txBody>
            <a:bodyPr anchor="ctr" rtlCol="false" tIns="50800" lIns="50800" bIns="50800" rIns="50800"/>
            <a:lstStyle/>
            <a:p>
              <a:pPr algn="ctr">
                <a:lnSpc>
                  <a:spcPts val="2659"/>
                </a:lnSpc>
              </a:pPr>
            </a:p>
          </p:txBody>
        </p:sp>
      </p:grpSp>
      <p:sp>
        <p:nvSpPr>
          <p:cNvPr name="Freeform 9" id="9"/>
          <p:cNvSpPr/>
          <p:nvPr/>
        </p:nvSpPr>
        <p:spPr>
          <a:xfrm flipH="false" flipV="false" rot="0">
            <a:off x="1089445" y="8343900"/>
            <a:ext cx="2105666" cy="1152374"/>
          </a:xfrm>
          <a:custGeom>
            <a:avLst/>
            <a:gdLst/>
            <a:ahLst/>
            <a:cxnLst/>
            <a:rect r="r" b="b" t="t" l="l"/>
            <a:pathLst>
              <a:path h="1152374" w="2105666">
                <a:moveTo>
                  <a:pt x="0" y="0"/>
                </a:moveTo>
                <a:lnTo>
                  <a:pt x="2105667" y="0"/>
                </a:lnTo>
                <a:lnTo>
                  <a:pt x="2105667" y="1152374"/>
                </a:lnTo>
                <a:lnTo>
                  <a:pt x="0" y="115237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0" id="10"/>
          <p:cNvSpPr/>
          <p:nvPr/>
        </p:nvSpPr>
        <p:spPr>
          <a:xfrm flipH="false" flipV="false" rot="5400000">
            <a:off x="16267859" y="932587"/>
            <a:ext cx="1301788" cy="1152374"/>
          </a:xfrm>
          <a:custGeom>
            <a:avLst/>
            <a:gdLst/>
            <a:ahLst/>
            <a:cxnLst/>
            <a:rect r="r" b="b" t="t" l="l"/>
            <a:pathLst>
              <a:path h="1152374" w="1301788">
                <a:moveTo>
                  <a:pt x="0" y="0"/>
                </a:moveTo>
                <a:lnTo>
                  <a:pt x="1301788" y="0"/>
                </a:lnTo>
                <a:lnTo>
                  <a:pt x="1301788" y="1152374"/>
                </a:lnTo>
                <a:lnTo>
                  <a:pt x="0" y="1152374"/>
                </a:lnTo>
                <a:lnTo>
                  <a:pt x="0" y="0"/>
                </a:lnTo>
                <a:close/>
              </a:path>
            </a:pathLst>
          </a:custGeom>
          <a:blipFill>
            <a:blip r:embed="rId5">
              <a:extLst>
                <a:ext uri="{96DAC541-7B7A-43D3-8B79-37D633B846F1}">
                  <asvg:svgBlip xmlns:asvg="http://schemas.microsoft.com/office/drawing/2016/SVG/main" r:embed="rId6"/>
                </a:ext>
              </a:extLst>
            </a:blip>
            <a:stretch>
              <a:fillRect l="0" t="0" r="-61751" b="0"/>
            </a:stretch>
          </a:blipFill>
        </p:spPr>
      </p:sp>
      <p:grpSp>
        <p:nvGrpSpPr>
          <p:cNvPr name="Group 11" id="11"/>
          <p:cNvGrpSpPr/>
          <p:nvPr/>
        </p:nvGrpSpPr>
        <p:grpSpPr>
          <a:xfrm rot="0">
            <a:off x="-839146" y="8588608"/>
            <a:ext cx="2882434" cy="2882434"/>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D9D9D9"/>
              </a:solidFill>
              <a:prstDash val="solid"/>
              <a:miter/>
            </a:ln>
          </p:spPr>
        </p:sp>
        <p:sp>
          <p:nvSpPr>
            <p:cNvPr name="TextBox 13" id="13"/>
            <p:cNvSpPr txBox="true"/>
            <p:nvPr/>
          </p:nvSpPr>
          <p:spPr>
            <a:xfrm>
              <a:off x="76200" y="19050"/>
              <a:ext cx="660400" cy="717550"/>
            </a:xfrm>
            <a:prstGeom prst="rect">
              <a:avLst/>
            </a:prstGeom>
          </p:spPr>
          <p:txBody>
            <a:bodyPr anchor="ctr" rtlCol="false" tIns="50800" lIns="50800" bIns="50800" rIns="50800"/>
            <a:lstStyle/>
            <a:p>
              <a:pPr algn="ctr">
                <a:lnSpc>
                  <a:spcPts val="2399"/>
                </a:lnSpc>
              </a:pPr>
            </a:p>
          </p:txBody>
        </p:sp>
      </p:grpSp>
      <p:grpSp>
        <p:nvGrpSpPr>
          <p:cNvPr name="Group 14" id="14"/>
          <p:cNvGrpSpPr/>
          <p:nvPr/>
        </p:nvGrpSpPr>
        <p:grpSpPr>
          <a:xfrm rot="0">
            <a:off x="16846783" y="-406906"/>
            <a:ext cx="2882434" cy="2882434"/>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D9D9D9"/>
              </a:solidFill>
              <a:prstDash val="solid"/>
              <a:miter/>
            </a:ln>
          </p:spPr>
        </p:sp>
        <p:sp>
          <p:nvSpPr>
            <p:cNvPr name="TextBox 16" id="16"/>
            <p:cNvSpPr txBox="true"/>
            <p:nvPr/>
          </p:nvSpPr>
          <p:spPr>
            <a:xfrm>
              <a:off x="76200" y="19050"/>
              <a:ext cx="660400" cy="717550"/>
            </a:xfrm>
            <a:prstGeom prst="rect">
              <a:avLst/>
            </a:prstGeom>
          </p:spPr>
          <p:txBody>
            <a:bodyPr anchor="ctr" rtlCol="false" tIns="50800" lIns="50800" bIns="50800" rIns="50800"/>
            <a:lstStyle/>
            <a:p>
              <a:pPr algn="ctr">
                <a:lnSpc>
                  <a:spcPts val="2399"/>
                </a:lnSpc>
              </a:pPr>
            </a:p>
          </p:txBody>
        </p:sp>
      </p:grpSp>
      <p:grpSp>
        <p:nvGrpSpPr>
          <p:cNvPr name="Group 17" id="17"/>
          <p:cNvGrpSpPr/>
          <p:nvPr/>
        </p:nvGrpSpPr>
        <p:grpSpPr>
          <a:xfrm rot="0">
            <a:off x="3505053" y="3717626"/>
            <a:ext cx="1425874" cy="1425874"/>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EA788"/>
            </a:solidFill>
          </p:spPr>
        </p:sp>
        <p:sp>
          <p:nvSpPr>
            <p:cNvPr name="TextBox 19" id="19"/>
            <p:cNvSpPr txBox="true"/>
            <p:nvPr/>
          </p:nvSpPr>
          <p:spPr>
            <a:xfrm>
              <a:off x="76200" y="38100"/>
              <a:ext cx="660400" cy="698500"/>
            </a:xfrm>
            <a:prstGeom prst="rect">
              <a:avLst/>
            </a:prstGeom>
          </p:spPr>
          <p:txBody>
            <a:bodyPr anchor="ctr" rtlCol="false" tIns="38390" lIns="38390" bIns="38390" rIns="38390"/>
            <a:lstStyle/>
            <a:p>
              <a:pPr algn="ctr">
                <a:lnSpc>
                  <a:spcPts val="2659"/>
                </a:lnSpc>
              </a:pPr>
            </a:p>
          </p:txBody>
        </p:sp>
      </p:grpSp>
      <p:sp>
        <p:nvSpPr>
          <p:cNvPr name="Freeform 20" id="20"/>
          <p:cNvSpPr/>
          <p:nvPr/>
        </p:nvSpPr>
        <p:spPr>
          <a:xfrm flipH="false" flipV="false" rot="0">
            <a:off x="5040589" y="278812"/>
            <a:ext cx="13179509" cy="9729376"/>
          </a:xfrm>
          <a:custGeom>
            <a:avLst/>
            <a:gdLst/>
            <a:ahLst/>
            <a:cxnLst/>
            <a:rect r="r" b="b" t="t" l="l"/>
            <a:pathLst>
              <a:path h="9729376" w="13179509">
                <a:moveTo>
                  <a:pt x="0" y="0"/>
                </a:moveTo>
                <a:lnTo>
                  <a:pt x="13179510" y="0"/>
                </a:lnTo>
                <a:lnTo>
                  <a:pt x="13179510" y="9729376"/>
                </a:lnTo>
                <a:lnTo>
                  <a:pt x="0" y="9729376"/>
                </a:lnTo>
                <a:lnTo>
                  <a:pt x="0" y="0"/>
                </a:lnTo>
                <a:close/>
              </a:path>
            </a:pathLst>
          </a:custGeom>
          <a:blipFill>
            <a:blip r:embed="rId7"/>
            <a:stretch>
              <a:fillRect l="0" t="0" r="0" b="0"/>
            </a:stretch>
          </a:blipFill>
        </p:spPr>
      </p:sp>
      <p:sp>
        <p:nvSpPr>
          <p:cNvPr name="TextBox 21" id="21"/>
          <p:cNvSpPr txBox="true"/>
          <p:nvPr/>
        </p:nvSpPr>
        <p:spPr>
          <a:xfrm rot="0">
            <a:off x="0" y="3983053"/>
            <a:ext cx="3759374" cy="1623697"/>
          </a:xfrm>
          <a:prstGeom prst="rect">
            <a:avLst/>
          </a:prstGeom>
        </p:spPr>
        <p:txBody>
          <a:bodyPr anchor="t" rtlCol="false" tIns="0" lIns="0" bIns="0" rIns="0">
            <a:spAutoFit/>
          </a:bodyPr>
          <a:lstStyle/>
          <a:p>
            <a:pPr algn="ctr">
              <a:lnSpc>
                <a:spcPts val="6579"/>
              </a:lnSpc>
              <a:spcBef>
                <a:spcPct val="0"/>
              </a:spcBef>
            </a:pPr>
            <a:r>
              <a:rPr lang="en-US" sz="4699">
                <a:solidFill>
                  <a:srgbClr val="FFFFFF"/>
                </a:solidFill>
                <a:latin typeface="Open Sans Extra Bold"/>
              </a:rPr>
              <a:t>Desktop Application</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alphaModFix amt="50000"/>
            </a:blip>
            <a:stretch>
              <a:fillRect l="-15444" t="0" r="-15444" b="0"/>
            </a:stretch>
          </a:blipFill>
        </p:spPr>
      </p:sp>
      <p:grpSp>
        <p:nvGrpSpPr>
          <p:cNvPr name="Group 3" id="3"/>
          <p:cNvGrpSpPr/>
          <p:nvPr/>
        </p:nvGrpSpPr>
        <p:grpSpPr>
          <a:xfrm rot="0">
            <a:off x="-485771" y="4690"/>
            <a:ext cx="5416698" cy="10796660"/>
            <a:chOff x="0" y="0"/>
            <a:chExt cx="1426620" cy="2843565"/>
          </a:xfrm>
        </p:grpSpPr>
        <p:sp>
          <p:nvSpPr>
            <p:cNvPr name="Freeform 4" id="4"/>
            <p:cNvSpPr/>
            <p:nvPr/>
          </p:nvSpPr>
          <p:spPr>
            <a:xfrm flipH="false" flipV="false" rot="0">
              <a:off x="0" y="0"/>
              <a:ext cx="1426620" cy="2843565"/>
            </a:xfrm>
            <a:custGeom>
              <a:avLst/>
              <a:gdLst/>
              <a:ahLst/>
              <a:cxnLst/>
              <a:rect r="r" b="b" t="t" l="l"/>
              <a:pathLst>
                <a:path h="2843565" w="1426620">
                  <a:moveTo>
                    <a:pt x="85756" y="0"/>
                  </a:moveTo>
                  <a:lnTo>
                    <a:pt x="1340864" y="0"/>
                  </a:lnTo>
                  <a:cubicBezTo>
                    <a:pt x="1363608" y="0"/>
                    <a:pt x="1385420" y="9035"/>
                    <a:pt x="1401503" y="25117"/>
                  </a:cubicBezTo>
                  <a:cubicBezTo>
                    <a:pt x="1417585" y="41200"/>
                    <a:pt x="1426620" y="63012"/>
                    <a:pt x="1426620" y="85756"/>
                  </a:cubicBezTo>
                  <a:lnTo>
                    <a:pt x="1426620" y="2757809"/>
                  </a:lnTo>
                  <a:cubicBezTo>
                    <a:pt x="1426620" y="2780553"/>
                    <a:pt x="1417585" y="2802365"/>
                    <a:pt x="1401503" y="2818447"/>
                  </a:cubicBezTo>
                  <a:cubicBezTo>
                    <a:pt x="1385420" y="2834530"/>
                    <a:pt x="1363608" y="2843565"/>
                    <a:pt x="1340864" y="2843565"/>
                  </a:cubicBezTo>
                  <a:lnTo>
                    <a:pt x="85756" y="2843565"/>
                  </a:lnTo>
                  <a:cubicBezTo>
                    <a:pt x="63012" y="2843565"/>
                    <a:pt x="41200" y="2834530"/>
                    <a:pt x="25117" y="2818447"/>
                  </a:cubicBezTo>
                  <a:cubicBezTo>
                    <a:pt x="9035" y="2802365"/>
                    <a:pt x="0" y="2780553"/>
                    <a:pt x="0" y="2757809"/>
                  </a:cubicBezTo>
                  <a:lnTo>
                    <a:pt x="0" y="85756"/>
                  </a:lnTo>
                  <a:cubicBezTo>
                    <a:pt x="0" y="63012"/>
                    <a:pt x="9035" y="41200"/>
                    <a:pt x="25117" y="25117"/>
                  </a:cubicBezTo>
                  <a:cubicBezTo>
                    <a:pt x="41200" y="9035"/>
                    <a:pt x="63012" y="0"/>
                    <a:pt x="85756" y="0"/>
                  </a:cubicBezTo>
                  <a:close/>
                </a:path>
              </a:pathLst>
            </a:custGeom>
            <a:solidFill>
              <a:srgbClr val="9EA788"/>
            </a:solidFill>
            <a:ln cap="rnd">
              <a:noFill/>
              <a:prstDash val="solid"/>
              <a:round/>
            </a:ln>
          </p:spPr>
        </p:sp>
        <p:sp>
          <p:nvSpPr>
            <p:cNvPr name="TextBox 5" id="5"/>
            <p:cNvSpPr txBox="true"/>
            <p:nvPr/>
          </p:nvSpPr>
          <p:spPr>
            <a:xfrm>
              <a:off x="0" y="-38100"/>
              <a:ext cx="1426620" cy="2881665"/>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16613420" y="9258300"/>
            <a:ext cx="3213358" cy="1543050"/>
            <a:chOff x="0" y="0"/>
            <a:chExt cx="846317" cy="406400"/>
          </a:xfrm>
        </p:grpSpPr>
        <p:sp>
          <p:nvSpPr>
            <p:cNvPr name="Freeform 7" id="7"/>
            <p:cNvSpPr/>
            <p:nvPr/>
          </p:nvSpPr>
          <p:spPr>
            <a:xfrm flipH="false" flipV="false" rot="0">
              <a:off x="0" y="0"/>
              <a:ext cx="846317" cy="406400"/>
            </a:xfrm>
            <a:custGeom>
              <a:avLst/>
              <a:gdLst/>
              <a:ahLst/>
              <a:cxnLst/>
              <a:rect r="r" b="b" t="t" l="l"/>
              <a:pathLst>
                <a:path h="406400" w="846317">
                  <a:moveTo>
                    <a:pt x="144558" y="0"/>
                  </a:moveTo>
                  <a:lnTo>
                    <a:pt x="701759" y="0"/>
                  </a:lnTo>
                  <a:cubicBezTo>
                    <a:pt x="781596" y="0"/>
                    <a:pt x="846317" y="64721"/>
                    <a:pt x="846317" y="144558"/>
                  </a:cubicBezTo>
                  <a:lnTo>
                    <a:pt x="846317" y="261842"/>
                  </a:lnTo>
                  <a:cubicBezTo>
                    <a:pt x="846317" y="341679"/>
                    <a:pt x="781596" y="406400"/>
                    <a:pt x="701759" y="406400"/>
                  </a:cubicBezTo>
                  <a:lnTo>
                    <a:pt x="144558" y="406400"/>
                  </a:lnTo>
                  <a:cubicBezTo>
                    <a:pt x="64721" y="406400"/>
                    <a:pt x="0" y="341679"/>
                    <a:pt x="0" y="261842"/>
                  </a:cubicBezTo>
                  <a:lnTo>
                    <a:pt x="0" y="144558"/>
                  </a:lnTo>
                  <a:cubicBezTo>
                    <a:pt x="0" y="64721"/>
                    <a:pt x="64721" y="0"/>
                    <a:pt x="144558" y="0"/>
                  </a:cubicBezTo>
                  <a:close/>
                </a:path>
              </a:pathLst>
            </a:custGeom>
            <a:solidFill>
              <a:srgbClr val="CDBE8C"/>
            </a:solidFill>
            <a:ln cap="rnd">
              <a:noFill/>
              <a:prstDash val="solid"/>
              <a:round/>
            </a:ln>
          </p:spPr>
        </p:sp>
        <p:sp>
          <p:nvSpPr>
            <p:cNvPr name="TextBox 8" id="8"/>
            <p:cNvSpPr txBox="true"/>
            <p:nvPr/>
          </p:nvSpPr>
          <p:spPr>
            <a:xfrm>
              <a:off x="0" y="-38100"/>
              <a:ext cx="846317" cy="444500"/>
            </a:xfrm>
            <a:prstGeom prst="rect">
              <a:avLst/>
            </a:prstGeom>
          </p:spPr>
          <p:txBody>
            <a:bodyPr anchor="ctr" rtlCol="false" tIns="50800" lIns="50800" bIns="50800" rIns="50800"/>
            <a:lstStyle/>
            <a:p>
              <a:pPr algn="ctr">
                <a:lnSpc>
                  <a:spcPts val="2659"/>
                </a:lnSpc>
              </a:pPr>
            </a:p>
          </p:txBody>
        </p:sp>
      </p:grpSp>
      <p:sp>
        <p:nvSpPr>
          <p:cNvPr name="Freeform 9" id="9"/>
          <p:cNvSpPr/>
          <p:nvPr/>
        </p:nvSpPr>
        <p:spPr>
          <a:xfrm flipH="false" flipV="false" rot="0">
            <a:off x="1089445" y="8343900"/>
            <a:ext cx="2105666" cy="1152374"/>
          </a:xfrm>
          <a:custGeom>
            <a:avLst/>
            <a:gdLst/>
            <a:ahLst/>
            <a:cxnLst/>
            <a:rect r="r" b="b" t="t" l="l"/>
            <a:pathLst>
              <a:path h="1152374" w="2105666">
                <a:moveTo>
                  <a:pt x="0" y="0"/>
                </a:moveTo>
                <a:lnTo>
                  <a:pt x="2105667" y="0"/>
                </a:lnTo>
                <a:lnTo>
                  <a:pt x="2105667" y="1152374"/>
                </a:lnTo>
                <a:lnTo>
                  <a:pt x="0" y="115237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0" id="10"/>
          <p:cNvSpPr/>
          <p:nvPr/>
        </p:nvSpPr>
        <p:spPr>
          <a:xfrm flipH="false" flipV="false" rot="5400000">
            <a:off x="16267859" y="932587"/>
            <a:ext cx="1301788" cy="1152374"/>
          </a:xfrm>
          <a:custGeom>
            <a:avLst/>
            <a:gdLst/>
            <a:ahLst/>
            <a:cxnLst/>
            <a:rect r="r" b="b" t="t" l="l"/>
            <a:pathLst>
              <a:path h="1152374" w="1301788">
                <a:moveTo>
                  <a:pt x="0" y="0"/>
                </a:moveTo>
                <a:lnTo>
                  <a:pt x="1301788" y="0"/>
                </a:lnTo>
                <a:lnTo>
                  <a:pt x="1301788" y="1152374"/>
                </a:lnTo>
                <a:lnTo>
                  <a:pt x="0" y="1152374"/>
                </a:lnTo>
                <a:lnTo>
                  <a:pt x="0" y="0"/>
                </a:lnTo>
                <a:close/>
              </a:path>
            </a:pathLst>
          </a:custGeom>
          <a:blipFill>
            <a:blip r:embed="rId5">
              <a:extLst>
                <a:ext uri="{96DAC541-7B7A-43D3-8B79-37D633B846F1}">
                  <asvg:svgBlip xmlns:asvg="http://schemas.microsoft.com/office/drawing/2016/SVG/main" r:embed="rId6"/>
                </a:ext>
              </a:extLst>
            </a:blip>
            <a:stretch>
              <a:fillRect l="0" t="0" r="-61751" b="0"/>
            </a:stretch>
          </a:blipFill>
        </p:spPr>
      </p:sp>
      <p:grpSp>
        <p:nvGrpSpPr>
          <p:cNvPr name="Group 11" id="11"/>
          <p:cNvGrpSpPr/>
          <p:nvPr/>
        </p:nvGrpSpPr>
        <p:grpSpPr>
          <a:xfrm rot="0">
            <a:off x="-839146" y="8588608"/>
            <a:ext cx="2882434" cy="2882434"/>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D9D9D9"/>
              </a:solidFill>
              <a:prstDash val="solid"/>
              <a:miter/>
            </a:ln>
          </p:spPr>
        </p:sp>
        <p:sp>
          <p:nvSpPr>
            <p:cNvPr name="TextBox 13" id="13"/>
            <p:cNvSpPr txBox="true"/>
            <p:nvPr/>
          </p:nvSpPr>
          <p:spPr>
            <a:xfrm>
              <a:off x="76200" y="19050"/>
              <a:ext cx="660400" cy="717550"/>
            </a:xfrm>
            <a:prstGeom prst="rect">
              <a:avLst/>
            </a:prstGeom>
          </p:spPr>
          <p:txBody>
            <a:bodyPr anchor="ctr" rtlCol="false" tIns="50800" lIns="50800" bIns="50800" rIns="50800"/>
            <a:lstStyle/>
            <a:p>
              <a:pPr algn="ctr">
                <a:lnSpc>
                  <a:spcPts val="2399"/>
                </a:lnSpc>
              </a:pPr>
            </a:p>
          </p:txBody>
        </p:sp>
      </p:grpSp>
      <p:grpSp>
        <p:nvGrpSpPr>
          <p:cNvPr name="Group 14" id="14"/>
          <p:cNvGrpSpPr/>
          <p:nvPr/>
        </p:nvGrpSpPr>
        <p:grpSpPr>
          <a:xfrm rot="0">
            <a:off x="16846783" y="-406906"/>
            <a:ext cx="2882434" cy="2882434"/>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D9D9D9"/>
              </a:solidFill>
              <a:prstDash val="solid"/>
              <a:miter/>
            </a:ln>
          </p:spPr>
        </p:sp>
        <p:sp>
          <p:nvSpPr>
            <p:cNvPr name="TextBox 16" id="16"/>
            <p:cNvSpPr txBox="true"/>
            <p:nvPr/>
          </p:nvSpPr>
          <p:spPr>
            <a:xfrm>
              <a:off x="76200" y="19050"/>
              <a:ext cx="660400" cy="717550"/>
            </a:xfrm>
            <a:prstGeom prst="rect">
              <a:avLst/>
            </a:prstGeom>
          </p:spPr>
          <p:txBody>
            <a:bodyPr anchor="ctr" rtlCol="false" tIns="50800" lIns="50800" bIns="50800" rIns="50800"/>
            <a:lstStyle/>
            <a:p>
              <a:pPr algn="ctr">
                <a:lnSpc>
                  <a:spcPts val="2399"/>
                </a:lnSpc>
              </a:pPr>
            </a:p>
          </p:txBody>
        </p:sp>
      </p:grpSp>
      <p:grpSp>
        <p:nvGrpSpPr>
          <p:cNvPr name="Group 17" id="17"/>
          <p:cNvGrpSpPr/>
          <p:nvPr/>
        </p:nvGrpSpPr>
        <p:grpSpPr>
          <a:xfrm rot="0">
            <a:off x="3505053" y="3717626"/>
            <a:ext cx="1425874" cy="1425874"/>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EA788"/>
            </a:solidFill>
          </p:spPr>
        </p:sp>
        <p:sp>
          <p:nvSpPr>
            <p:cNvPr name="TextBox 19" id="19"/>
            <p:cNvSpPr txBox="true"/>
            <p:nvPr/>
          </p:nvSpPr>
          <p:spPr>
            <a:xfrm>
              <a:off x="76200" y="38100"/>
              <a:ext cx="660400" cy="698500"/>
            </a:xfrm>
            <a:prstGeom prst="rect">
              <a:avLst/>
            </a:prstGeom>
          </p:spPr>
          <p:txBody>
            <a:bodyPr anchor="ctr" rtlCol="false" tIns="38390" lIns="38390" bIns="38390" rIns="38390"/>
            <a:lstStyle/>
            <a:p>
              <a:pPr algn="ctr">
                <a:lnSpc>
                  <a:spcPts val="2659"/>
                </a:lnSpc>
              </a:pPr>
            </a:p>
          </p:txBody>
        </p:sp>
      </p:grpSp>
      <p:sp>
        <p:nvSpPr>
          <p:cNvPr name="Freeform 20" id="20"/>
          <p:cNvSpPr/>
          <p:nvPr/>
        </p:nvSpPr>
        <p:spPr>
          <a:xfrm flipH="false" flipV="false" rot="0">
            <a:off x="5046390" y="277450"/>
            <a:ext cx="13127138" cy="9752375"/>
          </a:xfrm>
          <a:custGeom>
            <a:avLst/>
            <a:gdLst/>
            <a:ahLst/>
            <a:cxnLst/>
            <a:rect r="r" b="b" t="t" l="l"/>
            <a:pathLst>
              <a:path h="9752375" w="13127138">
                <a:moveTo>
                  <a:pt x="0" y="0"/>
                </a:moveTo>
                <a:lnTo>
                  <a:pt x="13127138" y="0"/>
                </a:lnTo>
                <a:lnTo>
                  <a:pt x="13127138" y="9752375"/>
                </a:lnTo>
                <a:lnTo>
                  <a:pt x="0" y="9752375"/>
                </a:lnTo>
                <a:lnTo>
                  <a:pt x="0" y="0"/>
                </a:lnTo>
                <a:close/>
              </a:path>
            </a:pathLst>
          </a:custGeom>
          <a:blipFill>
            <a:blip r:embed="rId7"/>
            <a:stretch>
              <a:fillRect l="0" t="0" r="0" b="0"/>
            </a:stretch>
          </a:blipFill>
        </p:spPr>
      </p:sp>
      <p:sp>
        <p:nvSpPr>
          <p:cNvPr name="TextBox 21" id="21"/>
          <p:cNvSpPr txBox="true"/>
          <p:nvPr/>
        </p:nvSpPr>
        <p:spPr>
          <a:xfrm rot="0">
            <a:off x="0" y="3983053"/>
            <a:ext cx="3759374" cy="1623697"/>
          </a:xfrm>
          <a:prstGeom prst="rect">
            <a:avLst/>
          </a:prstGeom>
        </p:spPr>
        <p:txBody>
          <a:bodyPr anchor="t" rtlCol="false" tIns="0" lIns="0" bIns="0" rIns="0">
            <a:spAutoFit/>
          </a:bodyPr>
          <a:lstStyle/>
          <a:p>
            <a:pPr algn="ctr">
              <a:lnSpc>
                <a:spcPts val="6579"/>
              </a:lnSpc>
              <a:spcBef>
                <a:spcPct val="0"/>
              </a:spcBef>
            </a:pPr>
            <a:r>
              <a:rPr lang="en-US" sz="4699">
                <a:solidFill>
                  <a:srgbClr val="FFFFFF"/>
                </a:solidFill>
                <a:latin typeface="Open Sans Extra Bold"/>
              </a:rPr>
              <a:t>Desktop Application</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alphaModFix amt="50000"/>
            </a:blip>
            <a:stretch>
              <a:fillRect l="-15444" t="0" r="-15444" b="0"/>
            </a:stretch>
          </a:blipFill>
        </p:spPr>
      </p:sp>
      <p:grpSp>
        <p:nvGrpSpPr>
          <p:cNvPr name="Group 3" id="3"/>
          <p:cNvGrpSpPr/>
          <p:nvPr/>
        </p:nvGrpSpPr>
        <p:grpSpPr>
          <a:xfrm rot="0">
            <a:off x="-485771" y="4690"/>
            <a:ext cx="5416698" cy="10796660"/>
            <a:chOff x="0" y="0"/>
            <a:chExt cx="1426620" cy="2843565"/>
          </a:xfrm>
        </p:grpSpPr>
        <p:sp>
          <p:nvSpPr>
            <p:cNvPr name="Freeform 4" id="4"/>
            <p:cNvSpPr/>
            <p:nvPr/>
          </p:nvSpPr>
          <p:spPr>
            <a:xfrm flipH="false" flipV="false" rot="0">
              <a:off x="0" y="0"/>
              <a:ext cx="1426620" cy="2843565"/>
            </a:xfrm>
            <a:custGeom>
              <a:avLst/>
              <a:gdLst/>
              <a:ahLst/>
              <a:cxnLst/>
              <a:rect r="r" b="b" t="t" l="l"/>
              <a:pathLst>
                <a:path h="2843565" w="1426620">
                  <a:moveTo>
                    <a:pt x="85756" y="0"/>
                  </a:moveTo>
                  <a:lnTo>
                    <a:pt x="1340864" y="0"/>
                  </a:lnTo>
                  <a:cubicBezTo>
                    <a:pt x="1363608" y="0"/>
                    <a:pt x="1385420" y="9035"/>
                    <a:pt x="1401503" y="25117"/>
                  </a:cubicBezTo>
                  <a:cubicBezTo>
                    <a:pt x="1417585" y="41200"/>
                    <a:pt x="1426620" y="63012"/>
                    <a:pt x="1426620" y="85756"/>
                  </a:cubicBezTo>
                  <a:lnTo>
                    <a:pt x="1426620" y="2757809"/>
                  </a:lnTo>
                  <a:cubicBezTo>
                    <a:pt x="1426620" y="2780553"/>
                    <a:pt x="1417585" y="2802365"/>
                    <a:pt x="1401503" y="2818447"/>
                  </a:cubicBezTo>
                  <a:cubicBezTo>
                    <a:pt x="1385420" y="2834530"/>
                    <a:pt x="1363608" y="2843565"/>
                    <a:pt x="1340864" y="2843565"/>
                  </a:cubicBezTo>
                  <a:lnTo>
                    <a:pt x="85756" y="2843565"/>
                  </a:lnTo>
                  <a:cubicBezTo>
                    <a:pt x="63012" y="2843565"/>
                    <a:pt x="41200" y="2834530"/>
                    <a:pt x="25117" y="2818447"/>
                  </a:cubicBezTo>
                  <a:cubicBezTo>
                    <a:pt x="9035" y="2802365"/>
                    <a:pt x="0" y="2780553"/>
                    <a:pt x="0" y="2757809"/>
                  </a:cubicBezTo>
                  <a:lnTo>
                    <a:pt x="0" y="85756"/>
                  </a:lnTo>
                  <a:cubicBezTo>
                    <a:pt x="0" y="63012"/>
                    <a:pt x="9035" y="41200"/>
                    <a:pt x="25117" y="25117"/>
                  </a:cubicBezTo>
                  <a:cubicBezTo>
                    <a:pt x="41200" y="9035"/>
                    <a:pt x="63012" y="0"/>
                    <a:pt x="85756" y="0"/>
                  </a:cubicBezTo>
                  <a:close/>
                </a:path>
              </a:pathLst>
            </a:custGeom>
            <a:solidFill>
              <a:srgbClr val="9EA788"/>
            </a:solidFill>
            <a:ln cap="rnd">
              <a:noFill/>
              <a:prstDash val="solid"/>
              <a:round/>
            </a:ln>
          </p:spPr>
        </p:sp>
        <p:sp>
          <p:nvSpPr>
            <p:cNvPr name="TextBox 5" id="5"/>
            <p:cNvSpPr txBox="true"/>
            <p:nvPr/>
          </p:nvSpPr>
          <p:spPr>
            <a:xfrm>
              <a:off x="0" y="-38100"/>
              <a:ext cx="1426620" cy="2881665"/>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16613420" y="9258300"/>
            <a:ext cx="3213358" cy="1543050"/>
            <a:chOff x="0" y="0"/>
            <a:chExt cx="846317" cy="406400"/>
          </a:xfrm>
        </p:grpSpPr>
        <p:sp>
          <p:nvSpPr>
            <p:cNvPr name="Freeform 7" id="7"/>
            <p:cNvSpPr/>
            <p:nvPr/>
          </p:nvSpPr>
          <p:spPr>
            <a:xfrm flipH="false" flipV="false" rot="0">
              <a:off x="0" y="0"/>
              <a:ext cx="846317" cy="406400"/>
            </a:xfrm>
            <a:custGeom>
              <a:avLst/>
              <a:gdLst/>
              <a:ahLst/>
              <a:cxnLst/>
              <a:rect r="r" b="b" t="t" l="l"/>
              <a:pathLst>
                <a:path h="406400" w="846317">
                  <a:moveTo>
                    <a:pt x="144558" y="0"/>
                  </a:moveTo>
                  <a:lnTo>
                    <a:pt x="701759" y="0"/>
                  </a:lnTo>
                  <a:cubicBezTo>
                    <a:pt x="781596" y="0"/>
                    <a:pt x="846317" y="64721"/>
                    <a:pt x="846317" y="144558"/>
                  </a:cubicBezTo>
                  <a:lnTo>
                    <a:pt x="846317" y="261842"/>
                  </a:lnTo>
                  <a:cubicBezTo>
                    <a:pt x="846317" y="341679"/>
                    <a:pt x="781596" y="406400"/>
                    <a:pt x="701759" y="406400"/>
                  </a:cubicBezTo>
                  <a:lnTo>
                    <a:pt x="144558" y="406400"/>
                  </a:lnTo>
                  <a:cubicBezTo>
                    <a:pt x="64721" y="406400"/>
                    <a:pt x="0" y="341679"/>
                    <a:pt x="0" y="261842"/>
                  </a:cubicBezTo>
                  <a:lnTo>
                    <a:pt x="0" y="144558"/>
                  </a:lnTo>
                  <a:cubicBezTo>
                    <a:pt x="0" y="64721"/>
                    <a:pt x="64721" y="0"/>
                    <a:pt x="144558" y="0"/>
                  </a:cubicBezTo>
                  <a:close/>
                </a:path>
              </a:pathLst>
            </a:custGeom>
            <a:solidFill>
              <a:srgbClr val="CDBE8C"/>
            </a:solidFill>
            <a:ln cap="rnd">
              <a:noFill/>
              <a:prstDash val="solid"/>
              <a:round/>
            </a:ln>
          </p:spPr>
        </p:sp>
        <p:sp>
          <p:nvSpPr>
            <p:cNvPr name="TextBox 8" id="8"/>
            <p:cNvSpPr txBox="true"/>
            <p:nvPr/>
          </p:nvSpPr>
          <p:spPr>
            <a:xfrm>
              <a:off x="0" y="-38100"/>
              <a:ext cx="846317" cy="444500"/>
            </a:xfrm>
            <a:prstGeom prst="rect">
              <a:avLst/>
            </a:prstGeom>
          </p:spPr>
          <p:txBody>
            <a:bodyPr anchor="ctr" rtlCol="false" tIns="50800" lIns="50800" bIns="50800" rIns="50800"/>
            <a:lstStyle/>
            <a:p>
              <a:pPr algn="ctr">
                <a:lnSpc>
                  <a:spcPts val="2659"/>
                </a:lnSpc>
              </a:pPr>
            </a:p>
          </p:txBody>
        </p:sp>
      </p:grpSp>
      <p:sp>
        <p:nvSpPr>
          <p:cNvPr name="Freeform 9" id="9"/>
          <p:cNvSpPr/>
          <p:nvPr/>
        </p:nvSpPr>
        <p:spPr>
          <a:xfrm flipH="false" flipV="false" rot="0">
            <a:off x="1089445" y="8343900"/>
            <a:ext cx="2105666" cy="1152374"/>
          </a:xfrm>
          <a:custGeom>
            <a:avLst/>
            <a:gdLst/>
            <a:ahLst/>
            <a:cxnLst/>
            <a:rect r="r" b="b" t="t" l="l"/>
            <a:pathLst>
              <a:path h="1152374" w="2105666">
                <a:moveTo>
                  <a:pt x="0" y="0"/>
                </a:moveTo>
                <a:lnTo>
                  <a:pt x="2105667" y="0"/>
                </a:lnTo>
                <a:lnTo>
                  <a:pt x="2105667" y="1152374"/>
                </a:lnTo>
                <a:lnTo>
                  <a:pt x="0" y="115237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0" id="10"/>
          <p:cNvSpPr/>
          <p:nvPr/>
        </p:nvSpPr>
        <p:spPr>
          <a:xfrm flipH="false" flipV="false" rot="5400000">
            <a:off x="16267859" y="932587"/>
            <a:ext cx="1301788" cy="1152374"/>
          </a:xfrm>
          <a:custGeom>
            <a:avLst/>
            <a:gdLst/>
            <a:ahLst/>
            <a:cxnLst/>
            <a:rect r="r" b="b" t="t" l="l"/>
            <a:pathLst>
              <a:path h="1152374" w="1301788">
                <a:moveTo>
                  <a:pt x="0" y="0"/>
                </a:moveTo>
                <a:lnTo>
                  <a:pt x="1301788" y="0"/>
                </a:lnTo>
                <a:lnTo>
                  <a:pt x="1301788" y="1152374"/>
                </a:lnTo>
                <a:lnTo>
                  <a:pt x="0" y="1152374"/>
                </a:lnTo>
                <a:lnTo>
                  <a:pt x="0" y="0"/>
                </a:lnTo>
                <a:close/>
              </a:path>
            </a:pathLst>
          </a:custGeom>
          <a:blipFill>
            <a:blip r:embed="rId5">
              <a:extLst>
                <a:ext uri="{96DAC541-7B7A-43D3-8B79-37D633B846F1}">
                  <asvg:svgBlip xmlns:asvg="http://schemas.microsoft.com/office/drawing/2016/SVG/main" r:embed="rId6"/>
                </a:ext>
              </a:extLst>
            </a:blip>
            <a:stretch>
              <a:fillRect l="0" t="0" r="-61751" b="0"/>
            </a:stretch>
          </a:blipFill>
        </p:spPr>
      </p:sp>
      <p:grpSp>
        <p:nvGrpSpPr>
          <p:cNvPr name="Group 11" id="11"/>
          <p:cNvGrpSpPr/>
          <p:nvPr/>
        </p:nvGrpSpPr>
        <p:grpSpPr>
          <a:xfrm rot="0">
            <a:off x="-839146" y="8588608"/>
            <a:ext cx="2882434" cy="2882434"/>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D9D9D9"/>
              </a:solidFill>
              <a:prstDash val="solid"/>
              <a:miter/>
            </a:ln>
          </p:spPr>
        </p:sp>
        <p:sp>
          <p:nvSpPr>
            <p:cNvPr name="TextBox 13" id="13"/>
            <p:cNvSpPr txBox="true"/>
            <p:nvPr/>
          </p:nvSpPr>
          <p:spPr>
            <a:xfrm>
              <a:off x="76200" y="19050"/>
              <a:ext cx="660400" cy="717550"/>
            </a:xfrm>
            <a:prstGeom prst="rect">
              <a:avLst/>
            </a:prstGeom>
          </p:spPr>
          <p:txBody>
            <a:bodyPr anchor="ctr" rtlCol="false" tIns="50800" lIns="50800" bIns="50800" rIns="50800"/>
            <a:lstStyle/>
            <a:p>
              <a:pPr algn="ctr">
                <a:lnSpc>
                  <a:spcPts val="2399"/>
                </a:lnSpc>
              </a:pPr>
            </a:p>
          </p:txBody>
        </p:sp>
      </p:grpSp>
      <p:grpSp>
        <p:nvGrpSpPr>
          <p:cNvPr name="Group 14" id="14"/>
          <p:cNvGrpSpPr/>
          <p:nvPr/>
        </p:nvGrpSpPr>
        <p:grpSpPr>
          <a:xfrm rot="0">
            <a:off x="16846783" y="-406906"/>
            <a:ext cx="2882434" cy="2882434"/>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D9D9D9"/>
              </a:solidFill>
              <a:prstDash val="solid"/>
              <a:miter/>
            </a:ln>
          </p:spPr>
        </p:sp>
        <p:sp>
          <p:nvSpPr>
            <p:cNvPr name="TextBox 16" id="16"/>
            <p:cNvSpPr txBox="true"/>
            <p:nvPr/>
          </p:nvSpPr>
          <p:spPr>
            <a:xfrm>
              <a:off x="76200" y="19050"/>
              <a:ext cx="660400" cy="717550"/>
            </a:xfrm>
            <a:prstGeom prst="rect">
              <a:avLst/>
            </a:prstGeom>
          </p:spPr>
          <p:txBody>
            <a:bodyPr anchor="ctr" rtlCol="false" tIns="50800" lIns="50800" bIns="50800" rIns="50800"/>
            <a:lstStyle/>
            <a:p>
              <a:pPr algn="ctr">
                <a:lnSpc>
                  <a:spcPts val="2399"/>
                </a:lnSpc>
              </a:pPr>
            </a:p>
          </p:txBody>
        </p:sp>
      </p:grpSp>
      <p:grpSp>
        <p:nvGrpSpPr>
          <p:cNvPr name="Group 17" id="17"/>
          <p:cNvGrpSpPr/>
          <p:nvPr/>
        </p:nvGrpSpPr>
        <p:grpSpPr>
          <a:xfrm rot="0">
            <a:off x="3505053" y="3717626"/>
            <a:ext cx="1425874" cy="1425874"/>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EA788"/>
            </a:solidFill>
          </p:spPr>
        </p:sp>
        <p:sp>
          <p:nvSpPr>
            <p:cNvPr name="TextBox 19" id="19"/>
            <p:cNvSpPr txBox="true"/>
            <p:nvPr/>
          </p:nvSpPr>
          <p:spPr>
            <a:xfrm>
              <a:off x="76200" y="38100"/>
              <a:ext cx="660400" cy="698500"/>
            </a:xfrm>
            <a:prstGeom prst="rect">
              <a:avLst/>
            </a:prstGeom>
          </p:spPr>
          <p:txBody>
            <a:bodyPr anchor="ctr" rtlCol="false" tIns="38390" lIns="38390" bIns="38390" rIns="38390"/>
            <a:lstStyle/>
            <a:p>
              <a:pPr algn="ctr">
                <a:lnSpc>
                  <a:spcPts val="2659"/>
                </a:lnSpc>
              </a:pPr>
            </a:p>
          </p:txBody>
        </p:sp>
      </p:grpSp>
      <p:sp>
        <p:nvSpPr>
          <p:cNvPr name="Freeform 20" id="20"/>
          <p:cNvSpPr/>
          <p:nvPr/>
        </p:nvSpPr>
        <p:spPr>
          <a:xfrm flipH="false" flipV="false" rot="0">
            <a:off x="5024166" y="372926"/>
            <a:ext cx="13195933" cy="9656899"/>
          </a:xfrm>
          <a:custGeom>
            <a:avLst/>
            <a:gdLst/>
            <a:ahLst/>
            <a:cxnLst/>
            <a:rect r="r" b="b" t="t" l="l"/>
            <a:pathLst>
              <a:path h="9656899" w="13195933">
                <a:moveTo>
                  <a:pt x="0" y="0"/>
                </a:moveTo>
                <a:lnTo>
                  <a:pt x="13195933" y="0"/>
                </a:lnTo>
                <a:lnTo>
                  <a:pt x="13195933" y="9656899"/>
                </a:lnTo>
                <a:lnTo>
                  <a:pt x="0" y="9656899"/>
                </a:lnTo>
                <a:lnTo>
                  <a:pt x="0" y="0"/>
                </a:lnTo>
                <a:close/>
              </a:path>
            </a:pathLst>
          </a:custGeom>
          <a:blipFill>
            <a:blip r:embed="rId7"/>
            <a:stretch>
              <a:fillRect l="0" t="0" r="0" b="0"/>
            </a:stretch>
          </a:blipFill>
        </p:spPr>
      </p:sp>
      <p:sp>
        <p:nvSpPr>
          <p:cNvPr name="TextBox 21" id="21"/>
          <p:cNvSpPr txBox="true"/>
          <p:nvPr/>
        </p:nvSpPr>
        <p:spPr>
          <a:xfrm rot="0">
            <a:off x="0" y="3983053"/>
            <a:ext cx="3759374" cy="1623697"/>
          </a:xfrm>
          <a:prstGeom prst="rect">
            <a:avLst/>
          </a:prstGeom>
        </p:spPr>
        <p:txBody>
          <a:bodyPr anchor="t" rtlCol="false" tIns="0" lIns="0" bIns="0" rIns="0">
            <a:spAutoFit/>
          </a:bodyPr>
          <a:lstStyle/>
          <a:p>
            <a:pPr algn="ctr">
              <a:lnSpc>
                <a:spcPts val="6579"/>
              </a:lnSpc>
              <a:spcBef>
                <a:spcPct val="0"/>
              </a:spcBef>
            </a:pPr>
            <a:r>
              <a:rPr lang="en-US" sz="4699">
                <a:solidFill>
                  <a:srgbClr val="FFFFFF"/>
                </a:solidFill>
                <a:latin typeface="Open Sans Extra Bold"/>
              </a:rPr>
              <a:t>Desktop Application</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alphaModFix amt="50000"/>
            </a:blip>
            <a:stretch>
              <a:fillRect l="-15444" t="0" r="-15444" b="0"/>
            </a:stretch>
          </a:blipFill>
        </p:spPr>
      </p:sp>
      <p:grpSp>
        <p:nvGrpSpPr>
          <p:cNvPr name="Group 3" id="3"/>
          <p:cNvGrpSpPr/>
          <p:nvPr/>
        </p:nvGrpSpPr>
        <p:grpSpPr>
          <a:xfrm rot="0">
            <a:off x="-485771" y="4690"/>
            <a:ext cx="5416698" cy="10796660"/>
            <a:chOff x="0" y="0"/>
            <a:chExt cx="1426620" cy="2843565"/>
          </a:xfrm>
        </p:grpSpPr>
        <p:sp>
          <p:nvSpPr>
            <p:cNvPr name="Freeform 4" id="4"/>
            <p:cNvSpPr/>
            <p:nvPr/>
          </p:nvSpPr>
          <p:spPr>
            <a:xfrm flipH="false" flipV="false" rot="0">
              <a:off x="0" y="0"/>
              <a:ext cx="1426620" cy="2843565"/>
            </a:xfrm>
            <a:custGeom>
              <a:avLst/>
              <a:gdLst/>
              <a:ahLst/>
              <a:cxnLst/>
              <a:rect r="r" b="b" t="t" l="l"/>
              <a:pathLst>
                <a:path h="2843565" w="1426620">
                  <a:moveTo>
                    <a:pt x="85756" y="0"/>
                  </a:moveTo>
                  <a:lnTo>
                    <a:pt x="1340864" y="0"/>
                  </a:lnTo>
                  <a:cubicBezTo>
                    <a:pt x="1363608" y="0"/>
                    <a:pt x="1385420" y="9035"/>
                    <a:pt x="1401503" y="25117"/>
                  </a:cubicBezTo>
                  <a:cubicBezTo>
                    <a:pt x="1417585" y="41200"/>
                    <a:pt x="1426620" y="63012"/>
                    <a:pt x="1426620" y="85756"/>
                  </a:cubicBezTo>
                  <a:lnTo>
                    <a:pt x="1426620" y="2757809"/>
                  </a:lnTo>
                  <a:cubicBezTo>
                    <a:pt x="1426620" y="2780553"/>
                    <a:pt x="1417585" y="2802365"/>
                    <a:pt x="1401503" y="2818447"/>
                  </a:cubicBezTo>
                  <a:cubicBezTo>
                    <a:pt x="1385420" y="2834530"/>
                    <a:pt x="1363608" y="2843565"/>
                    <a:pt x="1340864" y="2843565"/>
                  </a:cubicBezTo>
                  <a:lnTo>
                    <a:pt x="85756" y="2843565"/>
                  </a:lnTo>
                  <a:cubicBezTo>
                    <a:pt x="63012" y="2843565"/>
                    <a:pt x="41200" y="2834530"/>
                    <a:pt x="25117" y="2818447"/>
                  </a:cubicBezTo>
                  <a:cubicBezTo>
                    <a:pt x="9035" y="2802365"/>
                    <a:pt x="0" y="2780553"/>
                    <a:pt x="0" y="2757809"/>
                  </a:cubicBezTo>
                  <a:lnTo>
                    <a:pt x="0" y="85756"/>
                  </a:lnTo>
                  <a:cubicBezTo>
                    <a:pt x="0" y="63012"/>
                    <a:pt x="9035" y="41200"/>
                    <a:pt x="25117" y="25117"/>
                  </a:cubicBezTo>
                  <a:cubicBezTo>
                    <a:pt x="41200" y="9035"/>
                    <a:pt x="63012" y="0"/>
                    <a:pt x="85756" y="0"/>
                  </a:cubicBezTo>
                  <a:close/>
                </a:path>
              </a:pathLst>
            </a:custGeom>
            <a:solidFill>
              <a:srgbClr val="9EA788"/>
            </a:solidFill>
            <a:ln cap="rnd">
              <a:noFill/>
              <a:prstDash val="solid"/>
              <a:round/>
            </a:ln>
          </p:spPr>
        </p:sp>
        <p:sp>
          <p:nvSpPr>
            <p:cNvPr name="TextBox 5" id="5"/>
            <p:cNvSpPr txBox="true"/>
            <p:nvPr/>
          </p:nvSpPr>
          <p:spPr>
            <a:xfrm>
              <a:off x="0" y="-38100"/>
              <a:ext cx="1426620" cy="2881665"/>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16613420" y="9258300"/>
            <a:ext cx="3213358" cy="1543050"/>
            <a:chOff x="0" y="0"/>
            <a:chExt cx="846317" cy="406400"/>
          </a:xfrm>
        </p:grpSpPr>
        <p:sp>
          <p:nvSpPr>
            <p:cNvPr name="Freeform 7" id="7"/>
            <p:cNvSpPr/>
            <p:nvPr/>
          </p:nvSpPr>
          <p:spPr>
            <a:xfrm flipH="false" flipV="false" rot="0">
              <a:off x="0" y="0"/>
              <a:ext cx="846317" cy="406400"/>
            </a:xfrm>
            <a:custGeom>
              <a:avLst/>
              <a:gdLst/>
              <a:ahLst/>
              <a:cxnLst/>
              <a:rect r="r" b="b" t="t" l="l"/>
              <a:pathLst>
                <a:path h="406400" w="846317">
                  <a:moveTo>
                    <a:pt x="144558" y="0"/>
                  </a:moveTo>
                  <a:lnTo>
                    <a:pt x="701759" y="0"/>
                  </a:lnTo>
                  <a:cubicBezTo>
                    <a:pt x="781596" y="0"/>
                    <a:pt x="846317" y="64721"/>
                    <a:pt x="846317" y="144558"/>
                  </a:cubicBezTo>
                  <a:lnTo>
                    <a:pt x="846317" y="261842"/>
                  </a:lnTo>
                  <a:cubicBezTo>
                    <a:pt x="846317" y="341679"/>
                    <a:pt x="781596" y="406400"/>
                    <a:pt x="701759" y="406400"/>
                  </a:cubicBezTo>
                  <a:lnTo>
                    <a:pt x="144558" y="406400"/>
                  </a:lnTo>
                  <a:cubicBezTo>
                    <a:pt x="64721" y="406400"/>
                    <a:pt x="0" y="341679"/>
                    <a:pt x="0" y="261842"/>
                  </a:cubicBezTo>
                  <a:lnTo>
                    <a:pt x="0" y="144558"/>
                  </a:lnTo>
                  <a:cubicBezTo>
                    <a:pt x="0" y="64721"/>
                    <a:pt x="64721" y="0"/>
                    <a:pt x="144558" y="0"/>
                  </a:cubicBezTo>
                  <a:close/>
                </a:path>
              </a:pathLst>
            </a:custGeom>
            <a:solidFill>
              <a:srgbClr val="CDBE8C"/>
            </a:solidFill>
            <a:ln cap="rnd">
              <a:noFill/>
              <a:prstDash val="solid"/>
              <a:round/>
            </a:ln>
          </p:spPr>
        </p:sp>
        <p:sp>
          <p:nvSpPr>
            <p:cNvPr name="TextBox 8" id="8"/>
            <p:cNvSpPr txBox="true"/>
            <p:nvPr/>
          </p:nvSpPr>
          <p:spPr>
            <a:xfrm>
              <a:off x="0" y="-38100"/>
              <a:ext cx="846317" cy="444500"/>
            </a:xfrm>
            <a:prstGeom prst="rect">
              <a:avLst/>
            </a:prstGeom>
          </p:spPr>
          <p:txBody>
            <a:bodyPr anchor="ctr" rtlCol="false" tIns="50800" lIns="50800" bIns="50800" rIns="50800"/>
            <a:lstStyle/>
            <a:p>
              <a:pPr algn="ctr">
                <a:lnSpc>
                  <a:spcPts val="2659"/>
                </a:lnSpc>
              </a:pPr>
            </a:p>
          </p:txBody>
        </p:sp>
      </p:grpSp>
      <p:sp>
        <p:nvSpPr>
          <p:cNvPr name="Freeform 9" id="9"/>
          <p:cNvSpPr/>
          <p:nvPr/>
        </p:nvSpPr>
        <p:spPr>
          <a:xfrm flipH="false" flipV="false" rot="0">
            <a:off x="1089445" y="8343900"/>
            <a:ext cx="2105666" cy="1152374"/>
          </a:xfrm>
          <a:custGeom>
            <a:avLst/>
            <a:gdLst/>
            <a:ahLst/>
            <a:cxnLst/>
            <a:rect r="r" b="b" t="t" l="l"/>
            <a:pathLst>
              <a:path h="1152374" w="2105666">
                <a:moveTo>
                  <a:pt x="0" y="0"/>
                </a:moveTo>
                <a:lnTo>
                  <a:pt x="2105667" y="0"/>
                </a:lnTo>
                <a:lnTo>
                  <a:pt x="2105667" y="1152374"/>
                </a:lnTo>
                <a:lnTo>
                  <a:pt x="0" y="115237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0" id="10"/>
          <p:cNvSpPr/>
          <p:nvPr/>
        </p:nvSpPr>
        <p:spPr>
          <a:xfrm flipH="false" flipV="false" rot="5400000">
            <a:off x="16267859" y="932587"/>
            <a:ext cx="1301788" cy="1152374"/>
          </a:xfrm>
          <a:custGeom>
            <a:avLst/>
            <a:gdLst/>
            <a:ahLst/>
            <a:cxnLst/>
            <a:rect r="r" b="b" t="t" l="l"/>
            <a:pathLst>
              <a:path h="1152374" w="1301788">
                <a:moveTo>
                  <a:pt x="0" y="0"/>
                </a:moveTo>
                <a:lnTo>
                  <a:pt x="1301788" y="0"/>
                </a:lnTo>
                <a:lnTo>
                  <a:pt x="1301788" y="1152374"/>
                </a:lnTo>
                <a:lnTo>
                  <a:pt x="0" y="1152374"/>
                </a:lnTo>
                <a:lnTo>
                  <a:pt x="0" y="0"/>
                </a:lnTo>
                <a:close/>
              </a:path>
            </a:pathLst>
          </a:custGeom>
          <a:blipFill>
            <a:blip r:embed="rId5">
              <a:extLst>
                <a:ext uri="{96DAC541-7B7A-43D3-8B79-37D633B846F1}">
                  <asvg:svgBlip xmlns:asvg="http://schemas.microsoft.com/office/drawing/2016/SVG/main" r:embed="rId6"/>
                </a:ext>
              </a:extLst>
            </a:blip>
            <a:stretch>
              <a:fillRect l="0" t="0" r="-61751" b="0"/>
            </a:stretch>
          </a:blipFill>
        </p:spPr>
      </p:sp>
      <p:grpSp>
        <p:nvGrpSpPr>
          <p:cNvPr name="Group 11" id="11"/>
          <p:cNvGrpSpPr/>
          <p:nvPr/>
        </p:nvGrpSpPr>
        <p:grpSpPr>
          <a:xfrm rot="0">
            <a:off x="-839146" y="8588608"/>
            <a:ext cx="2882434" cy="2882434"/>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D9D9D9"/>
              </a:solidFill>
              <a:prstDash val="solid"/>
              <a:miter/>
            </a:ln>
          </p:spPr>
        </p:sp>
        <p:sp>
          <p:nvSpPr>
            <p:cNvPr name="TextBox 13" id="13"/>
            <p:cNvSpPr txBox="true"/>
            <p:nvPr/>
          </p:nvSpPr>
          <p:spPr>
            <a:xfrm>
              <a:off x="76200" y="19050"/>
              <a:ext cx="660400" cy="717550"/>
            </a:xfrm>
            <a:prstGeom prst="rect">
              <a:avLst/>
            </a:prstGeom>
          </p:spPr>
          <p:txBody>
            <a:bodyPr anchor="ctr" rtlCol="false" tIns="50800" lIns="50800" bIns="50800" rIns="50800"/>
            <a:lstStyle/>
            <a:p>
              <a:pPr algn="ctr">
                <a:lnSpc>
                  <a:spcPts val="2399"/>
                </a:lnSpc>
              </a:pPr>
            </a:p>
          </p:txBody>
        </p:sp>
      </p:grpSp>
      <p:grpSp>
        <p:nvGrpSpPr>
          <p:cNvPr name="Group 14" id="14"/>
          <p:cNvGrpSpPr/>
          <p:nvPr/>
        </p:nvGrpSpPr>
        <p:grpSpPr>
          <a:xfrm rot="0">
            <a:off x="16846783" y="-406906"/>
            <a:ext cx="2882434" cy="2882434"/>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D9D9D9"/>
              </a:solidFill>
              <a:prstDash val="solid"/>
              <a:miter/>
            </a:ln>
          </p:spPr>
        </p:sp>
        <p:sp>
          <p:nvSpPr>
            <p:cNvPr name="TextBox 16" id="16"/>
            <p:cNvSpPr txBox="true"/>
            <p:nvPr/>
          </p:nvSpPr>
          <p:spPr>
            <a:xfrm>
              <a:off x="76200" y="19050"/>
              <a:ext cx="660400" cy="717550"/>
            </a:xfrm>
            <a:prstGeom prst="rect">
              <a:avLst/>
            </a:prstGeom>
          </p:spPr>
          <p:txBody>
            <a:bodyPr anchor="ctr" rtlCol="false" tIns="50800" lIns="50800" bIns="50800" rIns="50800"/>
            <a:lstStyle/>
            <a:p>
              <a:pPr algn="ctr">
                <a:lnSpc>
                  <a:spcPts val="2399"/>
                </a:lnSpc>
              </a:pPr>
            </a:p>
          </p:txBody>
        </p:sp>
      </p:grpSp>
      <p:grpSp>
        <p:nvGrpSpPr>
          <p:cNvPr name="Group 17" id="17"/>
          <p:cNvGrpSpPr/>
          <p:nvPr/>
        </p:nvGrpSpPr>
        <p:grpSpPr>
          <a:xfrm rot="0">
            <a:off x="3505053" y="3717626"/>
            <a:ext cx="1425874" cy="1425874"/>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EA788"/>
            </a:solidFill>
          </p:spPr>
        </p:sp>
        <p:sp>
          <p:nvSpPr>
            <p:cNvPr name="TextBox 19" id="19"/>
            <p:cNvSpPr txBox="true"/>
            <p:nvPr/>
          </p:nvSpPr>
          <p:spPr>
            <a:xfrm>
              <a:off x="76200" y="38100"/>
              <a:ext cx="660400" cy="698500"/>
            </a:xfrm>
            <a:prstGeom prst="rect">
              <a:avLst/>
            </a:prstGeom>
          </p:spPr>
          <p:txBody>
            <a:bodyPr anchor="ctr" rtlCol="false" tIns="38390" lIns="38390" bIns="38390" rIns="38390"/>
            <a:lstStyle/>
            <a:p>
              <a:pPr algn="ctr">
                <a:lnSpc>
                  <a:spcPts val="2659"/>
                </a:lnSpc>
              </a:pPr>
            </a:p>
          </p:txBody>
        </p:sp>
      </p:grpSp>
      <p:sp>
        <p:nvSpPr>
          <p:cNvPr name="Freeform 20" id="20"/>
          <p:cNvSpPr/>
          <p:nvPr/>
        </p:nvSpPr>
        <p:spPr>
          <a:xfrm flipH="false" flipV="false" rot="0">
            <a:off x="3985111" y="4690"/>
            <a:ext cx="4780664" cy="10282310"/>
          </a:xfrm>
          <a:custGeom>
            <a:avLst/>
            <a:gdLst/>
            <a:ahLst/>
            <a:cxnLst/>
            <a:rect r="r" b="b" t="t" l="l"/>
            <a:pathLst>
              <a:path h="10282310" w="4780664">
                <a:moveTo>
                  <a:pt x="0" y="0"/>
                </a:moveTo>
                <a:lnTo>
                  <a:pt x="4780664" y="0"/>
                </a:lnTo>
                <a:lnTo>
                  <a:pt x="4780664" y="10282310"/>
                </a:lnTo>
                <a:lnTo>
                  <a:pt x="0" y="10282310"/>
                </a:lnTo>
                <a:lnTo>
                  <a:pt x="0" y="0"/>
                </a:lnTo>
                <a:close/>
              </a:path>
            </a:pathLst>
          </a:custGeom>
          <a:blipFill>
            <a:blip r:embed="rId7"/>
            <a:stretch>
              <a:fillRect l="0" t="0" r="0" b="0"/>
            </a:stretch>
          </a:blipFill>
        </p:spPr>
      </p:sp>
      <p:sp>
        <p:nvSpPr>
          <p:cNvPr name="Freeform 21" id="21"/>
          <p:cNvSpPr/>
          <p:nvPr/>
        </p:nvSpPr>
        <p:spPr>
          <a:xfrm flipH="false" flipV="false" rot="0">
            <a:off x="13469135" y="4690"/>
            <a:ext cx="4844276" cy="10282310"/>
          </a:xfrm>
          <a:custGeom>
            <a:avLst/>
            <a:gdLst/>
            <a:ahLst/>
            <a:cxnLst/>
            <a:rect r="r" b="b" t="t" l="l"/>
            <a:pathLst>
              <a:path h="10282310" w="4844276">
                <a:moveTo>
                  <a:pt x="0" y="0"/>
                </a:moveTo>
                <a:lnTo>
                  <a:pt x="4844277" y="0"/>
                </a:lnTo>
                <a:lnTo>
                  <a:pt x="4844277" y="10282310"/>
                </a:lnTo>
                <a:lnTo>
                  <a:pt x="0" y="10282310"/>
                </a:lnTo>
                <a:lnTo>
                  <a:pt x="0" y="0"/>
                </a:lnTo>
                <a:close/>
              </a:path>
            </a:pathLst>
          </a:custGeom>
          <a:blipFill>
            <a:blip r:embed="rId8"/>
            <a:stretch>
              <a:fillRect l="0" t="-322" r="-1266" b="-322"/>
            </a:stretch>
          </a:blipFill>
        </p:spPr>
      </p:sp>
      <p:sp>
        <p:nvSpPr>
          <p:cNvPr name="Freeform 22" id="22"/>
          <p:cNvSpPr/>
          <p:nvPr/>
        </p:nvSpPr>
        <p:spPr>
          <a:xfrm flipH="false" flipV="false" rot="0">
            <a:off x="8765775" y="4690"/>
            <a:ext cx="4703360" cy="10282310"/>
          </a:xfrm>
          <a:custGeom>
            <a:avLst/>
            <a:gdLst/>
            <a:ahLst/>
            <a:cxnLst/>
            <a:rect r="r" b="b" t="t" l="l"/>
            <a:pathLst>
              <a:path h="10282310" w="4703360">
                <a:moveTo>
                  <a:pt x="0" y="0"/>
                </a:moveTo>
                <a:lnTo>
                  <a:pt x="4703360" y="0"/>
                </a:lnTo>
                <a:lnTo>
                  <a:pt x="4703360" y="10282310"/>
                </a:lnTo>
                <a:lnTo>
                  <a:pt x="0" y="10282310"/>
                </a:lnTo>
                <a:lnTo>
                  <a:pt x="0" y="0"/>
                </a:lnTo>
                <a:close/>
              </a:path>
            </a:pathLst>
          </a:custGeom>
          <a:blipFill>
            <a:blip r:embed="rId9"/>
            <a:stretch>
              <a:fillRect l="-3308" t="0" r="-2203" b="-765"/>
            </a:stretch>
          </a:blipFill>
        </p:spPr>
      </p:sp>
      <p:sp>
        <p:nvSpPr>
          <p:cNvPr name="TextBox 23" id="23"/>
          <p:cNvSpPr txBox="true"/>
          <p:nvPr/>
        </p:nvSpPr>
        <p:spPr>
          <a:xfrm rot="0">
            <a:off x="0" y="3983053"/>
            <a:ext cx="3759374" cy="1623697"/>
          </a:xfrm>
          <a:prstGeom prst="rect">
            <a:avLst/>
          </a:prstGeom>
        </p:spPr>
        <p:txBody>
          <a:bodyPr anchor="t" rtlCol="false" tIns="0" lIns="0" bIns="0" rIns="0">
            <a:spAutoFit/>
          </a:bodyPr>
          <a:lstStyle/>
          <a:p>
            <a:pPr algn="ctr">
              <a:lnSpc>
                <a:spcPts val="6579"/>
              </a:lnSpc>
            </a:pPr>
            <a:r>
              <a:rPr lang="en-US" sz="4699">
                <a:solidFill>
                  <a:srgbClr val="FFFFFF"/>
                </a:solidFill>
                <a:latin typeface="Open Sans Extra Bold"/>
              </a:rPr>
              <a:t>Mobile</a:t>
            </a:r>
          </a:p>
          <a:p>
            <a:pPr algn="ctr">
              <a:lnSpc>
                <a:spcPts val="6579"/>
              </a:lnSpc>
              <a:spcBef>
                <a:spcPct val="0"/>
              </a:spcBef>
            </a:pPr>
            <a:r>
              <a:rPr lang="en-US" sz="4699">
                <a:solidFill>
                  <a:srgbClr val="FFFFFF"/>
                </a:solidFill>
                <a:latin typeface="Open Sans Extra Bold"/>
              </a:rPr>
              <a:t>Application</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alphaModFix amt="50000"/>
            </a:blip>
            <a:stretch>
              <a:fillRect l="-15444" t="0" r="-15444" b="0"/>
            </a:stretch>
          </a:blipFill>
        </p:spPr>
      </p:sp>
      <p:grpSp>
        <p:nvGrpSpPr>
          <p:cNvPr name="Group 3" id="3"/>
          <p:cNvGrpSpPr>
            <a:grpSpLocks noChangeAspect="true"/>
          </p:cNvGrpSpPr>
          <p:nvPr/>
        </p:nvGrpSpPr>
        <p:grpSpPr>
          <a:xfrm rot="0">
            <a:off x="8073041" y="1858228"/>
            <a:ext cx="4867909" cy="9735818"/>
            <a:chOff x="0" y="0"/>
            <a:chExt cx="3175000" cy="6350000"/>
          </a:xfrm>
        </p:grpSpPr>
        <p:sp>
          <p:nvSpPr>
            <p:cNvPr name="Freeform 4" id="4"/>
            <p:cNvSpPr/>
            <p:nvPr/>
          </p:nvSpPr>
          <p:spPr>
            <a:xfrm flipH="false" flipV="false" rot="0">
              <a:off x="0" y="0"/>
              <a:ext cx="3175000" cy="6350000"/>
            </a:xfrm>
            <a:custGeom>
              <a:avLst/>
              <a:gdLst/>
              <a:ahLst/>
              <a:cxnLst/>
              <a:rect r="r" b="b" t="t" l="l"/>
              <a:pathLst>
                <a:path h="6350000" w="3175000">
                  <a:moveTo>
                    <a:pt x="2667000" y="6350000"/>
                  </a:moveTo>
                  <a:lnTo>
                    <a:pt x="508000" y="6350000"/>
                  </a:lnTo>
                  <a:cubicBezTo>
                    <a:pt x="227330" y="6350000"/>
                    <a:pt x="0" y="6122670"/>
                    <a:pt x="0" y="5842000"/>
                  </a:cubicBezTo>
                  <a:lnTo>
                    <a:pt x="0" y="508000"/>
                  </a:lnTo>
                  <a:cubicBezTo>
                    <a:pt x="0" y="227330"/>
                    <a:pt x="227330" y="0"/>
                    <a:pt x="508000" y="0"/>
                  </a:cubicBezTo>
                  <a:lnTo>
                    <a:pt x="2667000" y="0"/>
                  </a:lnTo>
                  <a:cubicBezTo>
                    <a:pt x="2947670" y="0"/>
                    <a:pt x="3175000" y="227330"/>
                    <a:pt x="3175000" y="508000"/>
                  </a:cubicBezTo>
                  <a:lnTo>
                    <a:pt x="3175000" y="5842000"/>
                  </a:lnTo>
                  <a:cubicBezTo>
                    <a:pt x="3175000" y="6122670"/>
                    <a:pt x="2947670" y="6350000"/>
                    <a:pt x="2667000" y="6350000"/>
                  </a:cubicBezTo>
                  <a:close/>
                </a:path>
              </a:pathLst>
            </a:custGeom>
            <a:solidFill>
              <a:srgbClr val="9EA788"/>
            </a:solidFill>
            <a:ln w="12700">
              <a:solidFill>
                <a:srgbClr val="000000"/>
              </a:solidFill>
            </a:ln>
          </p:spPr>
        </p:sp>
        <p:sp>
          <p:nvSpPr>
            <p:cNvPr name="Freeform 5" id="5"/>
            <p:cNvSpPr/>
            <p:nvPr/>
          </p:nvSpPr>
          <p:spPr>
            <a:xfrm flipH="false" flipV="false" rot="0">
              <a:off x="0" y="0"/>
              <a:ext cx="3175000" cy="6350000"/>
            </a:xfrm>
            <a:custGeom>
              <a:avLst/>
              <a:gdLst/>
              <a:ahLst/>
              <a:cxnLst/>
              <a:rect r="r" b="b" t="t" l="l"/>
              <a:pathLst>
                <a:path h="6350000" w="3175000">
                  <a:moveTo>
                    <a:pt x="2667000" y="19050"/>
                  </a:moveTo>
                  <a:cubicBezTo>
                    <a:pt x="2936240" y="19050"/>
                    <a:pt x="3155950" y="238760"/>
                    <a:pt x="3155950" y="508000"/>
                  </a:cubicBezTo>
                  <a:lnTo>
                    <a:pt x="3155950" y="5842000"/>
                  </a:lnTo>
                  <a:cubicBezTo>
                    <a:pt x="3155950" y="6111240"/>
                    <a:pt x="2936240" y="6330950"/>
                    <a:pt x="2667000" y="6330950"/>
                  </a:cubicBezTo>
                  <a:lnTo>
                    <a:pt x="508000" y="6330950"/>
                  </a:lnTo>
                  <a:cubicBezTo>
                    <a:pt x="238760" y="6330950"/>
                    <a:pt x="19050" y="6111240"/>
                    <a:pt x="19050" y="5842000"/>
                  </a:cubicBezTo>
                  <a:lnTo>
                    <a:pt x="19050" y="508000"/>
                  </a:lnTo>
                  <a:cubicBezTo>
                    <a:pt x="19050" y="238760"/>
                    <a:pt x="238760" y="19050"/>
                    <a:pt x="508000" y="19050"/>
                  </a:cubicBezTo>
                  <a:lnTo>
                    <a:pt x="2667000" y="19050"/>
                  </a:lnTo>
                  <a:moveTo>
                    <a:pt x="2667000" y="0"/>
                  </a:moveTo>
                  <a:lnTo>
                    <a:pt x="508000" y="0"/>
                  </a:lnTo>
                  <a:cubicBezTo>
                    <a:pt x="227330" y="0"/>
                    <a:pt x="0" y="227330"/>
                    <a:pt x="0" y="508000"/>
                  </a:cubicBezTo>
                  <a:lnTo>
                    <a:pt x="0" y="5842000"/>
                  </a:lnTo>
                  <a:cubicBezTo>
                    <a:pt x="0" y="6122670"/>
                    <a:pt x="227330" y="6350000"/>
                    <a:pt x="508000" y="6350000"/>
                  </a:cubicBezTo>
                  <a:lnTo>
                    <a:pt x="2667000" y="6350000"/>
                  </a:lnTo>
                  <a:cubicBezTo>
                    <a:pt x="2947670" y="6350000"/>
                    <a:pt x="3175000" y="6122670"/>
                    <a:pt x="3175000" y="5842000"/>
                  </a:cubicBezTo>
                  <a:lnTo>
                    <a:pt x="3175000" y="508000"/>
                  </a:lnTo>
                  <a:cubicBezTo>
                    <a:pt x="3175000" y="227330"/>
                    <a:pt x="2947670" y="0"/>
                    <a:pt x="2667000" y="0"/>
                  </a:cubicBezTo>
                  <a:lnTo>
                    <a:pt x="2667000" y="0"/>
                  </a:lnTo>
                  <a:close/>
                </a:path>
              </a:pathLst>
            </a:custGeom>
            <a:solidFill>
              <a:srgbClr val="9EA788"/>
            </a:solidFill>
          </p:spPr>
        </p:sp>
      </p:grpSp>
      <p:grpSp>
        <p:nvGrpSpPr>
          <p:cNvPr name="Group 6" id="6"/>
          <p:cNvGrpSpPr>
            <a:grpSpLocks noChangeAspect="true"/>
          </p:cNvGrpSpPr>
          <p:nvPr/>
        </p:nvGrpSpPr>
        <p:grpSpPr>
          <a:xfrm rot="0">
            <a:off x="8186472" y="2029638"/>
            <a:ext cx="4641047" cy="9282094"/>
            <a:chOff x="0" y="0"/>
            <a:chExt cx="3175000" cy="6350000"/>
          </a:xfrm>
        </p:grpSpPr>
        <p:sp>
          <p:nvSpPr>
            <p:cNvPr name="Freeform 7" id="7"/>
            <p:cNvSpPr/>
            <p:nvPr/>
          </p:nvSpPr>
          <p:spPr>
            <a:xfrm flipH="false" flipV="false" rot="0">
              <a:off x="0" y="0"/>
              <a:ext cx="3175000" cy="6350000"/>
            </a:xfrm>
            <a:custGeom>
              <a:avLst/>
              <a:gdLst/>
              <a:ahLst/>
              <a:cxnLst/>
              <a:rect r="r" b="b" t="t" l="l"/>
              <a:pathLst>
                <a:path h="6350000" w="3175000">
                  <a:moveTo>
                    <a:pt x="2667000" y="6350000"/>
                  </a:moveTo>
                  <a:lnTo>
                    <a:pt x="508000" y="6350000"/>
                  </a:lnTo>
                  <a:cubicBezTo>
                    <a:pt x="227330" y="6350000"/>
                    <a:pt x="0" y="6122670"/>
                    <a:pt x="0" y="5842000"/>
                  </a:cubicBezTo>
                  <a:lnTo>
                    <a:pt x="0" y="508000"/>
                  </a:lnTo>
                  <a:cubicBezTo>
                    <a:pt x="0" y="227330"/>
                    <a:pt x="227330" y="0"/>
                    <a:pt x="508000" y="0"/>
                  </a:cubicBezTo>
                  <a:lnTo>
                    <a:pt x="2667000" y="0"/>
                  </a:lnTo>
                  <a:cubicBezTo>
                    <a:pt x="2947670" y="0"/>
                    <a:pt x="3175000" y="227330"/>
                    <a:pt x="3175000" y="508000"/>
                  </a:cubicBezTo>
                  <a:lnTo>
                    <a:pt x="3175000" y="5842000"/>
                  </a:lnTo>
                  <a:cubicBezTo>
                    <a:pt x="3175000" y="6122670"/>
                    <a:pt x="2947670" y="6350000"/>
                    <a:pt x="2667000" y="6350000"/>
                  </a:cubicBezTo>
                  <a:close/>
                </a:path>
              </a:pathLst>
            </a:custGeom>
            <a:blipFill>
              <a:blip r:embed="rId3"/>
              <a:stretch>
                <a:fillRect l="-100119" t="0" r="-100119" b="0"/>
              </a:stretch>
            </a:blipFill>
          </p:spPr>
        </p:sp>
        <p:sp>
          <p:nvSpPr>
            <p:cNvPr name="Freeform 8" id="8"/>
            <p:cNvSpPr/>
            <p:nvPr/>
          </p:nvSpPr>
          <p:spPr>
            <a:xfrm flipH="false" flipV="false" rot="0">
              <a:off x="0" y="0"/>
              <a:ext cx="3175000" cy="6350000"/>
            </a:xfrm>
            <a:custGeom>
              <a:avLst/>
              <a:gdLst/>
              <a:ahLst/>
              <a:cxnLst/>
              <a:rect r="r" b="b" t="t" l="l"/>
              <a:pathLst>
                <a:path h="6350000" w="3175000">
                  <a:moveTo>
                    <a:pt x="2667000" y="19050"/>
                  </a:moveTo>
                  <a:cubicBezTo>
                    <a:pt x="2936240" y="19050"/>
                    <a:pt x="3155950" y="238760"/>
                    <a:pt x="3155950" y="508000"/>
                  </a:cubicBezTo>
                  <a:lnTo>
                    <a:pt x="3155950" y="5842000"/>
                  </a:lnTo>
                  <a:cubicBezTo>
                    <a:pt x="3155950" y="6111240"/>
                    <a:pt x="2936240" y="6330950"/>
                    <a:pt x="2667000" y="6330950"/>
                  </a:cubicBezTo>
                  <a:lnTo>
                    <a:pt x="508000" y="6330950"/>
                  </a:lnTo>
                  <a:cubicBezTo>
                    <a:pt x="238760" y="6330950"/>
                    <a:pt x="19050" y="6111240"/>
                    <a:pt x="19050" y="5842000"/>
                  </a:cubicBezTo>
                  <a:lnTo>
                    <a:pt x="19050" y="508000"/>
                  </a:lnTo>
                  <a:cubicBezTo>
                    <a:pt x="19050" y="238760"/>
                    <a:pt x="238760" y="19050"/>
                    <a:pt x="508000" y="19050"/>
                  </a:cubicBezTo>
                  <a:lnTo>
                    <a:pt x="2667000" y="19050"/>
                  </a:lnTo>
                  <a:moveTo>
                    <a:pt x="2667000" y="0"/>
                  </a:moveTo>
                  <a:lnTo>
                    <a:pt x="508000" y="0"/>
                  </a:lnTo>
                  <a:cubicBezTo>
                    <a:pt x="227330" y="0"/>
                    <a:pt x="0" y="227330"/>
                    <a:pt x="0" y="508000"/>
                  </a:cubicBezTo>
                  <a:lnTo>
                    <a:pt x="0" y="5842000"/>
                  </a:lnTo>
                  <a:cubicBezTo>
                    <a:pt x="0" y="6122670"/>
                    <a:pt x="227330" y="6350000"/>
                    <a:pt x="508000" y="6350000"/>
                  </a:cubicBezTo>
                  <a:lnTo>
                    <a:pt x="2667000" y="6350000"/>
                  </a:lnTo>
                  <a:cubicBezTo>
                    <a:pt x="2947670" y="6350000"/>
                    <a:pt x="3175000" y="6122670"/>
                    <a:pt x="3175000" y="5842000"/>
                  </a:cubicBezTo>
                  <a:lnTo>
                    <a:pt x="3175000" y="508000"/>
                  </a:lnTo>
                  <a:cubicBezTo>
                    <a:pt x="3175000" y="227330"/>
                    <a:pt x="2947670" y="0"/>
                    <a:pt x="2667000" y="0"/>
                  </a:cubicBezTo>
                  <a:lnTo>
                    <a:pt x="2667000" y="0"/>
                  </a:lnTo>
                  <a:close/>
                </a:path>
              </a:pathLst>
            </a:custGeom>
            <a:solidFill>
              <a:srgbClr val="9EA788"/>
            </a:solidFill>
          </p:spPr>
        </p:sp>
      </p:grpSp>
      <p:grpSp>
        <p:nvGrpSpPr>
          <p:cNvPr name="Group 9" id="9"/>
          <p:cNvGrpSpPr>
            <a:grpSpLocks noChangeAspect="true"/>
          </p:cNvGrpSpPr>
          <p:nvPr/>
        </p:nvGrpSpPr>
        <p:grpSpPr>
          <a:xfrm rot="0">
            <a:off x="13121664" y="-1697652"/>
            <a:ext cx="4867909" cy="9735818"/>
            <a:chOff x="0" y="0"/>
            <a:chExt cx="3175000" cy="6350000"/>
          </a:xfrm>
        </p:grpSpPr>
        <p:sp>
          <p:nvSpPr>
            <p:cNvPr name="Freeform 10" id="10"/>
            <p:cNvSpPr/>
            <p:nvPr/>
          </p:nvSpPr>
          <p:spPr>
            <a:xfrm flipH="false" flipV="false" rot="0">
              <a:off x="0" y="0"/>
              <a:ext cx="3175000" cy="6350000"/>
            </a:xfrm>
            <a:custGeom>
              <a:avLst/>
              <a:gdLst/>
              <a:ahLst/>
              <a:cxnLst/>
              <a:rect r="r" b="b" t="t" l="l"/>
              <a:pathLst>
                <a:path h="6350000" w="3175000">
                  <a:moveTo>
                    <a:pt x="2667000" y="6350000"/>
                  </a:moveTo>
                  <a:lnTo>
                    <a:pt x="508000" y="6350000"/>
                  </a:lnTo>
                  <a:cubicBezTo>
                    <a:pt x="227330" y="6350000"/>
                    <a:pt x="0" y="6122670"/>
                    <a:pt x="0" y="5842000"/>
                  </a:cubicBezTo>
                  <a:lnTo>
                    <a:pt x="0" y="508000"/>
                  </a:lnTo>
                  <a:cubicBezTo>
                    <a:pt x="0" y="227330"/>
                    <a:pt x="227330" y="0"/>
                    <a:pt x="508000" y="0"/>
                  </a:cubicBezTo>
                  <a:lnTo>
                    <a:pt x="2667000" y="0"/>
                  </a:lnTo>
                  <a:cubicBezTo>
                    <a:pt x="2947670" y="0"/>
                    <a:pt x="3175000" y="227330"/>
                    <a:pt x="3175000" y="508000"/>
                  </a:cubicBezTo>
                  <a:lnTo>
                    <a:pt x="3175000" y="5842000"/>
                  </a:lnTo>
                  <a:cubicBezTo>
                    <a:pt x="3175000" y="6122670"/>
                    <a:pt x="2947670" y="6350000"/>
                    <a:pt x="2667000" y="6350000"/>
                  </a:cubicBezTo>
                  <a:close/>
                </a:path>
              </a:pathLst>
            </a:custGeom>
            <a:solidFill>
              <a:srgbClr val="9EA788"/>
            </a:solidFill>
            <a:ln w="12700">
              <a:solidFill>
                <a:srgbClr val="000000"/>
              </a:solidFill>
            </a:ln>
          </p:spPr>
        </p:sp>
        <p:sp>
          <p:nvSpPr>
            <p:cNvPr name="Freeform 11" id="11"/>
            <p:cNvSpPr/>
            <p:nvPr/>
          </p:nvSpPr>
          <p:spPr>
            <a:xfrm flipH="false" flipV="false" rot="0">
              <a:off x="0" y="0"/>
              <a:ext cx="3175000" cy="6350000"/>
            </a:xfrm>
            <a:custGeom>
              <a:avLst/>
              <a:gdLst/>
              <a:ahLst/>
              <a:cxnLst/>
              <a:rect r="r" b="b" t="t" l="l"/>
              <a:pathLst>
                <a:path h="6350000" w="3175000">
                  <a:moveTo>
                    <a:pt x="2667000" y="19050"/>
                  </a:moveTo>
                  <a:cubicBezTo>
                    <a:pt x="2936240" y="19050"/>
                    <a:pt x="3155950" y="238760"/>
                    <a:pt x="3155950" y="508000"/>
                  </a:cubicBezTo>
                  <a:lnTo>
                    <a:pt x="3155950" y="5842000"/>
                  </a:lnTo>
                  <a:cubicBezTo>
                    <a:pt x="3155950" y="6111240"/>
                    <a:pt x="2936240" y="6330950"/>
                    <a:pt x="2667000" y="6330950"/>
                  </a:cubicBezTo>
                  <a:lnTo>
                    <a:pt x="508000" y="6330950"/>
                  </a:lnTo>
                  <a:cubicBezTo>
                    <a:pt x="238760" y="6330950"/>
                    <a:pt x="19050" y="6111240"/>
                    <a:pt x="19050" y="5842000"/>
                  </a:cubicBezTo>
                  <a:lnTo>
                    <a:pt x="19050" y="508000"/>
                  </a:lnTo>
                  <a:cubicBezTo>
                    <a:pt x="19050" y="238760"/>
                    <a:pt x="238760" y="19050"/>
                    <a:pt x="508000" y="19050"/>
                  </a:cubicBezTo>
                  <a:lnTo>
                    <a:pt x="2667000" y="19050"/>
                  </a:lnTo>
                  <a:moveTo>
                    <a:pt x="2667000" y="0"/>
                  </a:moveTo>
                  <a:lnTo>
                    <a:pt x="508000" y="0"/>
                  </a:lnTo>
                  <a:cubicBezTo>
                    <a:pt x="227330" y="0"/>
                    <a:pt x="0" y="227330"/>
                    <a:pt x="0" y="508000"/>
                  </a:cubicBezTo>
                  <a:lnTo>
                    <a:pt x="0" y="5842000"/>
                  </a:lnTo>
                  <a:cubicBezTo>
                    <a:pt x="0" y="6122670"/>
                    <a:pt x="227330" y="6350000"/>
                    <a:pt x="508000" y="6350000"/>
                  </a:cubicBezTo>
                  <a:lnTo>
                    <a:pt x="2667000" y="6350000"/>
                  </a:lnTo>
                  <a:cubicBezTo>
                    <a:pt x="2947670" y="6350000"/>
                    <a:pt x="3175000" y="6122670"/>
                    <a:pt x="3175000" y="5842000"/>
                  </a:cubicBezTo>
                  <a:lnTo>
                    <a:pt x="3175000" y="508000"/>
                  </a:lnTo>
                  <a:cubicBezTo>
                    <a:pt x="3175000" y="227330"/>
                    <a:pt x="2947670" y="0"/>
                    <a:pt x="2667000" y="0"/>
                  </a:cubicBezTo>
                  <a:lnTo>
                    <a:pt x="2667000" y="0"/>
                  </a:lnTo>
                  <a:close/>
                </a:path>
              </a:pathLst>
            </a:custGeom>
            <a:solidFill>
              <a:srgbClr val="9EA788"/>
            </a:solidFill>
          </p:spPr>
        </p:sp>
      </p:grpSp>
      <p:grpSp>
        <p:nvGrpSpPr>
          <p:cNvPr name="Group 12" id="12"/>
          <p:cNvGrpSpPr>
            <a:grpSpLocks noChangeAspect="true"/>
          </p:cNvGrpSpPr>
          <p:nvPr/>
        </p:nvGrpSpPr>
        <p:grpSpPr>
          <a:xfrm rot="0">
            <a:off x="13235095" y="-1394590"/>
            <a:ext cx="4641047" cy="9282094"/>
            <a:chOff x="0" y="0"/>
            <a:chExt cx="3175000" cy="6350000"/>
          </a:xfrm>
        </p:grpSpPr>
        <p:sp>
          <p:nvSpPr>
            <p:cNvPr name="Freeform 13" id="13"/>
            <p:cNvSpPr/>
            <p:nvPr/>
          </p:nvSpPr>
          <p:spPr>
            <a:xfrm flipH="false" flipV="false" rot="0">
              <a:off x="0" y="0"/>
              <a:ext cx="3175000" cy="6350000"/>
            </a:xfrm>
            <a:custGeom>
              <a:avLst/>
              <a:gdLst/>
              <a:ahLst/>
              <a:cxnLst/>
              <a:rect r="r" b="b" t="t" l="l"/>
              <a:pathLst>
                <a:path h="6350000" w="3175000">
                  <a:moveTo>
                    <a:pt x="2667000" y="6350000"/>
                  </a:moveTo>
                  <a:lnTo>
                    <a:pt x="508000" y="6350000"/>
                  </a:lnTo>
                  <a:cubicBezTo>
                    <a:pt x="227330" y="6350000"/>
                    <a:pt x="0" y="6122670"/>
                    <a:pt x="0" y="5842000"/>
                  </a:cubicBezTo>
                  <a:lnTo>
                    <a:pt x="0" y="508000"/>
                  </a:lnTo>
                  <a:cubicBezTo>
                    <a:pt x="0" y="227330"/>
                    <a:pt x="227330" y="0"/>
                    <a:pt x="508000" y="0"/>
                  </a:cubicBezTo>
                  <a:lnTo>
                    <a:pt x="2667000" y="0"/>
                  </a:lnTo>
                  <a:cubicBezTo>
                    <a:pt x="2947670" y="0"/>
                    <a:pt x="3175000" y="227330"/>
                    <a:pt x="3175000" y="508000"/>
                  </a:cubicBezTo>
                  <a:lnTo>
                    <a:pt x="3175000" y="5842000"/>
                  </a:lnTo>
                  <a:cubicBezTo>
                    <a:pt x="3175000" y="6122670"/>
                    <a:pt x="2947670" y="6350000"/>
                    <a:pt x="2667000" y="6350000"/>
                  </a:cubicBezTo>
                  <a:close/>
                </a:path>
              </a:pathLst>
            </a:custGeom>
            <a:blipFill>
              <a:blip r:embed="rId4"/>
              <a:stretch>
                <a:fillRect l="-100101" t="0" r="-100101" b="0"/>
              </a:stretch>
            </a:blipFill>
          </p:spPr>
        </p:sp>
        <p:sp>
          <p:nvSpPr>
            <p:cNvPr name="Freeform 14" id="14"/>
            <p:cNvSpPr/>
            <p:nvPr/>
          </p:nvSpPr>
          <p:spPr>
            <a:xfrm flipH="false" flipV="false" rot="0">
              <a:off x="0" y="0"/>
              <a:ext cx="3175000" cy="6350000"/>
            </a:xfrm>
            <a:custGeom>
              <a:avLst/>
              <a:gdLst/>
              <a:ahLst/>
              <a:cxnLst/>
              <a:rect r="r" b="b" t="t" l="l"/>
              <a:pathLst>
                <a:path h="6350000" w="3175000">
                  <a:moveTo>
                    <a:pt x="2667000" y="19050"/>
                  </a:moveTo>
                  <a:cubicBezTo>
                    <a:pt x="2936240" y="19050"/>
                    <a:pt x="3155950" y="238760"/>
                    <a:pt x="3155950" y="508000"/>
                  </a:cubicBezTo>
                  <a:lnTo>
                    <a:pt x="3155950" y="5842000"/>
                  </a:lnTo>
                  <a:cubicBezTo>
                    <a:pt x="3155950" y="6111240"/>
                    <a:pt x="2936240" y="6330950"/>
                    <a:pt x="2667000" y="6330950"/>
                  </a:cubicBezTo>
                  <a:lnTo>
                    <a:pt x="508000" y="6330950"/>
                  </a:lnTo>
                  <a:cubicBezTo>
                    <a:pt x="238760" y="6330950"/>
                    <a:pt x="19050" y="6111240"/>
                    <a:pt x="19050" y="5842000"/>
                  </a:cubicBezTo>
                  <a:lnTo>
                    <a:pt x="19050" y="508000"/>
                  </a:lnTo>
                  <a:cubicBezTo>
                    <a:pt x="19050" y="238760"/>
                    <a:pt x="238760" y="19050"/>
                    <a:pt x="508000" y="19050"/>
                  </a:cubicBezTo>
                  <a:lnTo>
                    <a:pt x="2667000" y="19050"/>
                  </a:lnTo>
                  <a:moveTo>
                    <a:pt x="2667000" y="0"/>
                  </a:moveTo>
                  <a:lnTo>
                    <a:pt x="508000" y="0"/>
                  </a:lnTo>
                  <a:cubicBezTo>
                    <a:pt x="227330" y="0"/>
                    <a:pt x="0" y="227330"/>
                    <a:pt x="0" y="508000"/>
                  </a:cubicBezTo>
                  <a:lnTo>
                    <a:pt x="0" y="5842000"/>
                  </a:lnTo>
                  <a:cubicBezTo>
                    <a:pt x="0" y="6122670"/>
                    <a:pt x="227330" y="6350000"/>
                    <a:pt x="508000" y="6350000"/>
                  </a:cubicBezTo>
                  <a:lnTo>
                    <a:pt x="2667000" y="6350000"/>
                  </a:lnTo>
                  <a:cubicBezTo>
                    <a:pt x="2947670" y="6350000"/>
                    <a:pt x="3175000" y="6122670"/>
                    <a:pt x="3175000" y="5842000"/>
                  </a:cubicBezTo>
                  <a:lnTo>
                    <a:pt x="3175000" y="508000"/>
                  </a:lnTo>
                  <a:cubicBezTo>
                    <a:pt x="3175000" y="227330"/>
                    <a:pt x="2947670" y="0"/>
                    <a:pt x="2667000" y="0"/>
                  </a:cubicBezTo>
                  <a:lnTo>
                    <a:pt x="2667000" y="0"/>
                  </a:lnTo>
                  <a:close/>
                </a:path>
              </a:pathLst>
            </a:custGeom>
            <a:solidFill>
              <a:srgbClr val="9EA788"/>
            </a:solidFill>
          </p:spPr>
        </p:sp>
      </p:grpSp>
      <p:sp>
        <p:nvSpPr>
          <p:cNvPr name="Freeform 15" id="15"/>
          <p:cNvSpPr/>
          <p:nvPr/>
        </p:nvSpPr>
        <p:spPr>
          <a:xfrm flipH="false" flipV="false" rot="0">
            <a:off x="15153634" y="8539993"/>
            <a:ext cx="2105666" cy="1152374"/>
          </a:xfrm>
          <a:custGeom>
            <a:avLst/>
            <a:gdLst/>
            <a:ahLst/>
            <a:cxnLst/>
            <a:rect r="r" b="b" t="t" l="l"/>
            <a:pathLst>
              <a:path h="1152374" w="2105666">
                <a:moveTo>
                  <a:pt x="0" y="0"/>
                </a:moveTo>
                <a:lnTo>
                  <a:pt x="2105666" y="0"/>
                </a:lnTo>
                <a:lnTo>
                  <a:pt x="2105666" y="1152374"/>
                </a:lnTo>
                <a:lnTo>
                  <a:pt x="0" y="115237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16" id="16"/>
          <p:cNvGrpSpPr/>
          <p:nvPr/>
        </p:nvGrpSpPr>
        <p:grpSpPr>
          <a:xfrm rot="0">
            <a:off x="16465200" y="8711612"/>
            <a:ext cx="2882434" cy="2882434"/>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CDBE8C"/>
              </a:solidFill>
              <a:prstDash val="solid"/>
              <a:miter/>
            </a:ln>
          </p:spPr>
        </p:sp>
        <p:sp>
          <p:nvSpPr>
            <p:cNvPr name="TextBox 18" id="18"/>
            <p:cNvSpPr txBox="true"/>
            <p:nvPr/>
          </p:nvSpPr>
          <p:spPr>
            <a:xfrm>
              <a:off x="76200" y="19050"/>
              <a:ext cx="660400" cy="717550"/>
            </a:xfrm>
            <a:prstGeom prst="rect">
              <a:avLst/>
            </a:prstGeom>
          </p:spPr>
          <p:txBody>
            <a:bodyPr anchor="ctr" rtlCol="false" tIns="50800" lIns="50800" bIns="50800" rIns="50800"/>
            <a:lstStyle/>
            <a:p>
              <a:pPr algn="ctr">
                <a:lnSpc>
                  <a:spcPts val="2399"/>
                </a:lnSpc>
              </a:pPr>
            </a:p>
          </p:txBody>
        </p:sp>
      </p:grpSp>
      <p:sp>
        <p:nvSpPr>
          <p:cNvPr name="TextBox 19" id="19"/>
          <p:cNvSpPr txBox="true"/>
          <p:nvPr/>
        </p:nvSpPr>
        <p:spPr>
          <a:xfrm rot="0">
            <a:off x="1028700" y="1028700"/>
            <a:ext cx="5970795" cy="1371600"/>
          </a:xfrm>
          <a:prstGeom prst="rect">
            <a:avLst/>
          </a:prstGeom>
        </p:spPr>
        <p:txBody>
          <a:bodyPr anchor="t" rtlCol="false" tIns="0" lIns="0" bIns="0" rIns="0">
            <a:spAutoFit/>
          </a:bodyPr>
          <a:lstStyle/>
          <a:p>
            <a:pPr>
              <a:lnSpc>
                <a:spcPts val="9900"/>
              </a:lnSpc>
            </a:pPr>
            <a:r>
              <a:rPr lang="en-US" sz="9000">
                <a:solidFill>
                  <a:srgbClr val="626953"/>
                </a:solidFill>
                <a:latin typeface="Poppins Ultra-Bold"/>
              </a:rPr>
              <a:t>CONTENT </a:t>
            </a:r>
          </a:p>
        </p:txBody>
      </p:sp>
      <p:sp>
        <p:nvSpPr>
          <p:cNvPr name="TextBox 20" id="20"/>
          <p:cNvSpPr txBox="true"/>
          <p:nvPr/>
        </p:nvSpPr>
        <p:spPr>
          <a:xfrm rot="0">
            <a:off x="1028700" y="3171536"/>
            <a:ext cx="6634766" cy="6019800"/>
          </a:xfrm>
          <a:prstGeom prst="rect">
            <a:avLst/>
          </a:prstGeom>
        </p:spPr>
        <p:txBody>
          <a:bodyPr anchor="t" rtlCol="false" tIns="0" lIns="0" bIns="0" rIns="0">
            <a:spAutoFit/>
          </a:bodyPr>
          <a:lstStyle/>
          <a:p>
            <a:pPr marL="863599" indent="-431800" lvl="1">
              <a:lnSpc>
                <a:spcPts val="5999"/>
              </a:lnSpc>
              <a:buFont typeface="Arial"/>
              <a:buChar char="•"/>
            </a:pPr>
            <a:r>
              <a:rPr lang="en-US" sz="3999">
                <a:solidFill>
                  <a:srgbClr val="626953"/>
                </a:solidFill>
                <a:latin typeface="Poppins"/>
              </a:rPr>
              <a:t>Introduction</a:t>
            </a:r>
          </a:p>
          <a:p>
            <a:pPr marL="863599" indent="-431800" lvl="1">
              <a:lnSpc>
                <a:spcPts val="5999"/>
              </a:lnSpc>
              <a:buFont typeface="Arial"/>
              <a:buChar char="•"/>
            </a:pPr>
            <a:r>
              <a:rPr lang="en-US" sz="3999">
                <a:solidFill>
                  <a:srgbClr val="626953"/>
                </a:solidFill>
                <a:latin typeface="Poppins"/>
              </a:rPr>
              <a:t>Related Industry</a:t>
            </a:r>
          </a:p>
          <a:p>
            <a:pPr marL="863599" indent="-431800" lvl="1">
              <a:lnSpc>
                <a:spcPts val="5999"/>
              </a:lnSpc>
              <a:buFont typeface="Arial"/>
              <a:buChar char="•"/>
            </a:pPr>
            <a:r>
              <a:rPr lang="en-US" sz="3999">
                <a:solidFill>
                  <a:srgbClr val="626953"/>
                </a:solidFill>
                <a:latin typeface="Poppins"/>
              </a:rPr>
              <a:t>Problem</a:t>
            </a:r>
          </a:p>
          <a:p>
            <a:pPr marL="863599" indent="-431800" lvl="1">
              <a:lnSpc>
                <a:spcPts val="5999"/>
              </a:lnSpc>
              <a:buFont typeface="Arial"/>
              <a:buChar char="•"/>
            </a:pPr>
            <a:r>
              <a:rPr lang="en-US" sz="3999">
                <a:solidFill>
                  <a:srgbClr val="626953"/>
                </a:solidFill>
                <a:latin typeface="Poppins"/>
              </a:rPr>
              <a:t>Solution</a:t>
            </a:r>
          </a:p>
          <a:p>
            <a:pPr marL="1727199" indent="-575733" lvl="2">
              <a:lnSpc>
                <a:spcPts val="5999"/>
              </a:lnSpc>
              <a:buFont typeface="Arial"/>
              <a:buChar char="⚬"/>
            </a:pPr>
            <a:r>
              <a:rPr lang="en-US" sz="3999">
                <a:solidFill>
                  <a:srgbClr val="626953"/>
                </a:solidFill>
                <a:latin typeface="Poppins"/>
              </a:rPr>
              <a:t>Rationale</a:t>
            </a:r>
          </a:p>
          <a:p>
            <a:pPr marL="1727199" indent="-575733" lvl="2">
              <a:lnSpc>
                <a:spcPts val="5999"/>
              </a:lnSpc>
              <a:buFont typeface="Arial"/>
              <a:buChar char="⚬"/>
            </a:pPr>
            <a:r>
              <a:rPr lang="en-US" sz="3999">
                <a:solidFill>
                  <a:srgbClr val="626953"/>
                </a:solidFill>
                <a:latin typeface="Poppins"/>
              </a:rPr>
              <a:t>Mockups</a:t>
            </a:r>
          </a:p>
          <a:p>
            <a:pPr marL="1727199" indent="-575733" lvl="2">
              <a:lnSpc>
                <a:spcPts val="5999"/>
              </a:lnSpc>
              <a:buFont typeface="Arial"/>
              <a:buChar char="⚬"/>
            </a:pPr>
            <a:r>
              <a:rPr lang="en-US" sz="3999">
                <a:solidFill>
                  <a:srgbClr val="626953"/>
                </a:solidFill>
                <a:latin typeface="Poppins"/>
              </a:rPr>
              <a:t>Diagrams</a:t>
            </a:r>
          </a:p>
          <a:p>
            <a:pPr marL="863599" indent="-431800" lvl="1">
              <a:lnSpc>
                <a:spcPts val="5999"/>
              </a:lnSpc>
              <a:buFont typeface="Arial"/>
              <a:buChar char="•"/>
            </a:pPr>
            <a:r>
              <a:rPr lang="en-US" sz="3999">
                <a:solidFill>
                  <a:srgbClr val="626953"/>
                </a:solidFill>
                <a:latin typeface="Poppins"/>
              </a:rPr>
              <a:t>Evaluation</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alphaModFix amt="50000"/>
            </a:blip>
            <a:stretch>
              <a:fillRect l="-15444" t="0" r="-15444" b="0"/>
            </a:stretch>
          </a:blipFill>
        </p:spPr>
      </p:sp>
      <p:grpSp>
        <p:nvGrpSpPr>
          <p:cNvPr name="Group 3" id="3"/>
          <p:cNvGrpSpPr/>
          <p:nvPr/>
        </p:nvGrpSpPr>
        <p:grpSpPr>
          <a:xfrm rot="0">
            <a:off x="-485771" y="4690"/>
            <a:ext cx="5416698" cy="10796660"/>
            <a:chOff x="0" y="0"/>
            <a:chExt cx="1426620" cy="2843565"/>
          </a:xfrm>
        </p:grpSpPr>
        <p:sp>
          <p:nvSpPr>
            <p:cNvPr name="Freeform 4" id="4"/>
            <p:cNvSpPr/>
            <p:nvPr/>
          </p:nvSpPr>
          <p:spPr>
            <a:xfrm flipH="false" flipV="false" rot="0">
              <a:off x="0" y="0"/>
              <a:ext cx="1426620" cy="2843565"/>
            </a:xfrm>
            <a:custGeom>
              <a:avLst/>
              <a:gdLst/>
              <a:ahLst/>
              <a:cxnLst/>
              <a:rect r="r" b="b" t="t" l="l"/>
              <a:pathLst>
                <a:path h="2843565" w="1426620">
                  <a:moveTo>
                    <a:pt x="85756" y="0"/>
                  </a:moveTo>
                  <a:lnTo>
                    <a:pt x="1340864" y="0"/>
                  </a:lnTo>
                  <a:cubicBezTo>
                    <a:pt x="1363608" y="0"/>
                    <a:pt x="1385420" y="9035"/>
                    <a:pt x="1401503" y="25117"/>
                  </a:cubicBezTo>
                  <a:cubicBezTo>
                    <a:pt x="1417585" y="41200"/>
                    <a:pt x="1426620" y="63012"/>
                    <a:pt x="1426620" y="85756"/>
                  </a:cubicBezTo>
                  <a:lnTo>
                    <a:pt x="1426620" y="2757809"/>
                  </a:lnTo>
                  <a:cubicBezTo>
                    <a:pt x="1426620" y="2780553"/>
                    <a:pt x="1417585" y="2802365"/>
                    <a:pt x="1401503" y="2818447"/>
                  </a:cubicBezTo>
                  <a:cubicBezTo>
                    <a:pt x="1385420" y="2834530"/>
                    <a:pt x="1363608" y="2843565"/>
                    <a:pt x="1340864" y="2843565"/>
                  </a:cubicBezTo>
                  <a:lnTo>
                    <a:pt x="85756" y="2843565"/>
                  </a:lnTo>
                  <a:cubicBezTo>
                    <a:pt x="63012" y="2843565"/>
                    <a:pt x="41200" y="2834530"/>
                    <a:pt x="25117" y="2818447"/>
                  </a:cubicBezTo>
                  <a:cubicBezTo>
                    <a:pt x="9035" y="2802365"/>
                    <a:pt x="0" y="2780553"/>
                    <a:pt x="0" y="2757809"/>
                  </a:cubicBezTo>
                  <a:lnTo>
                    <a:pt x="0" y="85756"/>
                  </a:lnTo>
                  <a:cubicBezTo>
                    <a:pt x="0" y="63012"/>
                    <a:pt x="9035" y="41200"/>
                    <a:pt x="25117" y="25117"/>
                  </a:cubicBezTo>
                  <a:cubicBezTo>
                    <a:pt x="41200" y="9035"/>
                    <a:pt x="63012" y="0"/>
                    <a:pt x="85756" y="0"/>
                  </a:cubicBezTo>
                  <a:close/>
                </a:path>
              </a:pathLst>
            </a:custGeom>
            <a:solidFill>
              <a:srgbClr val="9EA788"/>
            </a:solidFill>
            <a:ln cap="rnd">
              <a:noFill/>
              <a:prstDash val="solid"/>
              <a:round/>
            </a:ln>
          </p:spPr>
        </p:sp>
        <p:sp>
          <p:nvSpPr>
            <p:cNvPr name="TextBox 5" id="5"/>
            <p:cNvSpPr txBox="true"/>
            <p:nvPr/>
          </p:nvSpPr>
          <p:spPr>
            <a:xfrm>
              <a:off x="0" y="-38100"/>
              <a:ext cx="1426620" cy="2881665"/>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16613420" y="9258300"/>
            <a:ext cx="3213358" cy="1543050"/>
            <a:chOff x="0" y="0"/>
            <a:chExt cx="846317" cy="406400"/>
          </a:xfrm>
        </p:grpSpPr>
        <p:sp>
          <p:nvSpPr>
            <p:cNvPr name="Freeform 7" id="7"/>
            <p:cNvSpPr/>
            <p:nvPr/>
          </p:nvSpPr>
          <p:spPr>
            <a:xfrm flipH="false" flipV="false" rot="0">
              <a:off x="0" y="0"/>
              <a:ext cx="846317" cy="406400"/>
            </a:xfrm>
            <a:custGeom>
              <a:avLst/>
              <a:gdLst/>
              <a:ahLst/>
              <a:cxnLst/>
              <a:rect r="r" b="b" t="t" l="l"/>
              <a:pathLst>
                <a:path h="406400" w="846317">
                  <a:moveTo>
                    <a:pt x="144558" y="0"/>
                  </a:moveTo>
                  <a:lnTo>
                    <a:pt x="701759" y="0"/>
                  </a:lnTo>
                  <a:cubicBezTo>
                    <a:pt x="781596" y="0"/>
                    <a:pt x="846317" y="64721"/>
                    <a:pt x="846317" y="144558"/>
                  </a:cubicBezTo>
                  <a:lnTo>
                    <a:pt x="846317" y="261842"/>
                  </a:lnTo>
                  <a:cubicBezTo>
                    <a:pt x="846317" y="341679"/>
                    <a:pt x="781596" y="406400"/>
                    <a:pt x="701759" y="406400"/>
                  </a:cubicBezTo>
                  <a:lnTo>
                    <a:pt x="144558" y="406400"/>
                  </a:lnTo>
                  <a:cubicBezTo>
                    <a:pt x="64721" y="406400"/>
                    <a:pt x="0" y="341679"/>
                    <a:pt x="0" y="261842"/>
                  </a:cubicBezTo>
                  <a:lnTo>
                    <a:pt x="0" y="144558"/>
                  </a:lnTo>
                  <a:cubicBezTo>
                    <a:pt x="0" y="64721"/>
                    <a:pt x="64721" y="0"/>
                    <a:pt x="144558" y="0"/>
                  </a:cubicBezTo>
                  <a:close/>
                </a:path>
              </a:pathLst>
            </a:custGeom>
            <a:solidFill>
              <a:srgbClr val="CDBE8C"/>
            </a:solidFill>
            <a:ln cap="rnd">
              <a:noFill/>
              <a:prstDash val="solid"/>
              <a:round/>
            </a:ln>
          </p:spPr>
        </p:sp>
        <p:sp>
          <p:nvSpPr>
            <p:cNvPr name="TextBox 8" id="8"/>
            <p:cNvSpPr txBox="true"/>
            <p:nvPr/>
          </p:nvSpPr>
          <p:spPr>
            <a:xfrm>
              <a:off x="0" y="-38100"/>
              <a:ext cx="846317" cy="444500"/>
            </a:xfrm>
            <a:prstGeom prst="rect">
              <a:avLst/>
            </a:prstGeom>
          </p:spPr>
          <p:txBody>
            <a:bodyPr anchor="ctr" rtlCol="false" tIns="50800" lIns="50800" bIns="50800" rIns="50800"/>
            <a:lstStyle/>
            <a:p>
              <a:pPr algn="ctr">
                <a:lnSpc>
                  <a:spcPts val="2659"/>
                </a:lnSpc>
              </a:pPr>
            </a:p>
          </p:txBody>
        </p:sp>
      </p:grpSp>
      <p:sp>
        <p:nvSpPr>
          <p:cNvPr name="Freeform 9" id="9"/>
          <p:cNvSpPr/>
          <p:nvPr/>
        </p:nvSpPr>
        <p:spPr>
          <a:xfrm flipH="false" flipV="false" rot="0">
            <a:off x="1089445" y="8343900"/>
            <a:ext cx="2105666" cy="1152374"/>
          </a:xfrm>
          <a:custGeom>
            <a:avLst/>
            <a:gdLst/>
            <a:ahLst/>
            <a:cxnLst/>
            <a:rect r="r" b="b" t="t" l="l"/>
            <a:pathLst>
              <a:path h="1152374" w="2105666">
                <a:moveTo>
                  <a:pt x="0" y="0"/>
                </a:moveTo>
                <a:lnTo>
                  <a:pt x="2105667" y="0"/>
                </a:lnTo>
                <a:lnTo>
                  <a:pt x="2105667" y="1152374"/>
                </a:lnTo>
                <a:lnTo>
                  <a:pt x="0" y="115237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0" id="10"/>
          <p:cNvSpPr/>
          <p:nvPr/>
        </p:nvSpPr>
        <p:spPr>
          <a:xfrm flipH="false" flipV="false" rot="5400000">
            <a:off x="16267859" y="932587"/>
            <a:ext cx="1301788" cy="1152374"/>
          </a:xfrm>
          <a:custGeom>
            <a:avLst/>
            <a:gdLst/>
            <a:ahLst/>
            <a:cxnLst/>
            <a:rect r="r" b="b" t="t" l="l"/>
            <a:pathLst>
              <a:path h="1152374" w="1301788">
                <a:moveTo>
                  <a:pt x="0" y="0"/>
                </a:moveTo>
                <a:lnTo>
                  <a:pt x="1301788" y="0"/>
                </a:lnTo>
                <a:lnTo>
                  <a:pt x="1301788" y="1152374"/>
                </a:lnTo>
                <a:lnTo>
                  <a:pt x="0" y="1152374"/>
                </a:lnTo>
                <a:lnTo>
                  <a:pt x="0" y="0"/>
                </a:lnTo>
                <a:close/>
              </a:path>
            </a:pathLst>
          </a:custGeom>
          <a:blipFill>
            <a:blip r:embed="rId5">
              <a:extLst>
                <a:ext uri="{96DAC541-7B7A-43D3-8B79-37D633B846F1}">
                  <asvg:svgBlip xmlns:asvg="http://schemas.microsoft.com/office/drawing/2016/SVG/main" r:embed="rId6"/>
                </a:ext>
              </a:extLst>
            </a:blip>
            <a:stretch>
              <a:fillRect l="0" t="0" r="-61751" b="0"/>
            </a:stretch>
          </a:blipFill>
        </p:spPr>
      </p:sp>
      <p:grpSp>
        <p:nvGrpSpPr>
          <p:cNvPr name="Group 11" id="11"/>
          <p:cNvGrpSpPr/>
          <p:nvPr/>
        </p:nvGrpSpPr>
        <p:grpSpPr>
          <a:xfrm rot="0">
            <a:off x="-839146" y="8588608"/>
            <a:ext cx="2882434" cy="2882434"/>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D9D9D9"/>
              </a:solidFill>
              <a:prstDash val="solid"/>
              <a:miter/>
            </a:ln>
          </p:spPr>
        </p:sp>
        <p:sp>
          <p:nvSpPr>
            <p:cNvPr name="TextBox 13" id="13"/>
            <p:cNvSpPr txBox="true"/>
            <p:nvPr/>
          </p:nvSpPr>
          <p:spPr>
            <a:xfrm>
              <a:off x="76200" y="19050"/>
              <a:ext cx="660400" cy="717550"/>
            </a:xfrm>
            <a:prstGeom prst="rect">
              <a:avLst/>
            </a:prstGeom>
          </p:spPr>
          <p:txBody>
            <a:bodyPr anchor="ctr" rtlCol="false" tIns="50800" lIns="50800" bIns="50800" rIns="50800"/>
            <a:lstStyle/>
            <a:p>
              <a:pPr algn="ctr">
                <a:lnSpc>
                  <a:spcPts val="2399"/>
                </a:lnSpc>
              </a:pPr>
            </a:p>
          </p:txBody>
        </p:sp>
      </p:grpSp>
      <p:grpSp>
        <p:nvGrpSpPr>
          <p:cNvPr name="Group 14" id="14"/>
          <p:cNvGrpSpPr/>
          <p:nvPr/>
        </p:nvGrpSpPr>
        <p:grpSpPr>
          <a:xfrm rot="0">
            <a:off x="16846783" y="-406906"/>
            <a:ext cx="2882434" cy="2882434"/>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D9D9D9"/>
              </a:solidFill>
              <a:prstDash val="solid"/>
              <a:miter/>
            </a:ln>
          </p:spPr>
        </p:sp>
        <p:sp>
          <p:nvSpPr>
            <p:cNvPr name="TextBox 16" id="16"/>
            <p:cNvSpPr txBox="true"/>
            <p:nvPr/>
          </p:nvSpPr>
          <p:spPr>
            <a:xfrm>
              <a:off x="76200" y="19050"/>
              <a:ext cx="660400" cy="717550"/>
            </a:xfrm>
            <a:prstGeom prst="rect">
              <a:avLst/>
            </a:prstGeom>
          </p:spPr>
          <p:txBody>
            <a:bodyPr anchor="ctr" rtlCol="false" tIns="50800" lIns="50800" bIns="50800" rIns="50800"/>
            <a:lstStyle/>
            <a:p>
              <a:pPr algn="ctr">
                <a:lnSpc>
                  <a:spcPts val="2399"/>
                </a:lnSpc>
              </a:pPr>
            </a:p>
          </p:txBody>
        </p:sp>
      </p:grpSp>
      <p:grpSp>
        <p:nvGrpSpPr>
          <p:cNvPr name="Group 17" id="17"/>
          <p:cNvGrpSpPr/>
          <p:nvPr/>
        </p:nvGrpSpPr>
        <p:grpSpPr>
          <a:xfrm rot="0">
            <a:off x="3505053" y="3717626"/>
            <a:ext cx="1425874" cy="1425874"/>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EA788"/>
            </a:solidFill>
          </p:spPr>
        </p:sp>
        <p:sp>
          <p:nvSpPr>
            <p:cNvPr name="TextBox 19" id="19"/>
            <p:cNvSpPr txBox="true"/>
            <p:nvPr/>
          </p:nvSpPr>
          <p:spPr>
            <a:xfrm>
              <a:off x="76200" y="38100"/>
              <a:ext cx="660400" cy="698500"/>
            </a:xfrm>
            <a:prstGeom prst="rect">
              <a:avLst/>
            </a:prstGeom>
          </p:spPr>
          <p:txBody>
            <a:bodyPr anchor="ctr" rtlCol="false" tIns="38390" lIns="38390" bIns="38390" rIns="38390"/>
            <a:lstStyle/>
            <a:p>
              <a:pPr algn="ctr">
                <a:lnSpc>
                  <a:spcPts val="2659"/>
                </a:lnSpc>
              </a:pPr>
            </a:p>
          </p:txBody>
        </p:sp>
      </p:grpSp>
      <p:sp>
        <p:nvSpPr>
          <p:cNvPr name="Freeform 20" id="20"/>
          <p:cNvSpPr/>
          <p:nvPr/>
        </p:nvSpPr>
        <p:spPr>
          <a:xfrm flipH="false" flipV="false" rot="0">
            <a:off x="5867457" y="4690"/>
            <a:ext cx="4919935" cy="10354044"/>
          </a:xfrm>
          <a:custGeom>
            <a:avLst/>
            <a:gdLst/>
            <a:ahLst/>
            <a:cxnLst/>
            <a:rect r="r" b="b" t="t" l="l"/>
            <a:pathLst>
              <a:path h="10354044" w="4919935">
                <a:moveTo>
                  <a:pt x="0" y="0"/>
                </a:moveTo>
                <a:lnTo>
                  <a:pt x="4919936" y="0"/>
                </a:lnTo>
                <a:lnTo>
                  <a:pt x="4919936" y="10354044"/>
                </a:lnTo>
                <a:lnTo>
                  <a:pt x="0" y="10354044"/>
                </a:lnTo>
                <a:lnTo>
                  <a:pt x="0" y="0"/>
                </a:lnTo>
                <a:close/>
              </a:path>
            </a:pathLst>
          </a:custGeom>
          <a:blipFill>
            <a:blip r:embed="rId7"/>
            <a:stretch>
              <a:fillRect l="0" t="0" r="0" b="0"/>
            </a:stretch>
          </a:blipFill>
        </p:spPr>
      </p:sp>
      <p:sp>
        <p:nvSpPr>
          <p:cNvPr name="Freeform 21" id="21"/>
          <p:cNvSpPr/>
          <p:nvPr/>
        </p:nvSpPr>
        <p:spPr>
          <a:xfrm flipH="false" flipV="false" rot="0">
            <a:off x="11556146" y="4690"/>
            <a:ext cx="4786420" cy="10282310"/>
          </a:xfrm>
          <a:custGeom>
            <a:avLst/>
            <a:gdLst/>
            <a:ahLst/>
            <a:cxnLst/>
            <a:rect r="r" b="b" t="t" l="l"/>
            <a:pathLst>
              <a:path h="10282310" w="4786420">
                <a:moveTo>
                  <a:pt x="0" y="0"/>
                </a:moveTo>
                <a:lnTo>
                  <a:pt x="4786420" y="0"/>
                </a:lnTo>
                <a:lnTo>
                  <a:pt x="4786420" y="10282310"/>
                </a:lnTo>
                <a:lnTo>
                  <a:pt x="0" y="10282310"/>
                </a:lnTo>
                <a:lnTo>
                  <a:pt x="0" y="0"/>
                </a:lnTo>
                <a:close/>
              </a:path>
            </a:pathLst>
          </a:custGeom>
          <a:blipFill>
            <a:blip r:embed="rId8"/>
            <a:stretch>
              <a:fillRect l="0" t="0" r="0" b="0"/>
            </a:stretch>
          </a:blipFill>
        </p:spPr>
      </p:sp>
      <p:sp>
        <p:nvSpPr>
          <p:cNvPr name="TextBox 22" id="22"/>
          <p:cNvSpPr txBox="true"/>
          <p:nvPr/>
        </p:nvSpPr>
        <p:spPr>
          <a:xfrm rot="0">
            <a:off x="0" y="3983053"/>
            <a:ext cx="3759374" cy="1623697"/>
          </a:xfrm>
          <a:prstGeom prst="rect">
            <a:avLst/>
          </a:prstGeom>
        </p:spPr>
        <p:txBody>
          <a:bodyPr anchor="t" rtlCol="false" tIns="0" lIns="0" bIns="0" rIns="0">
            <a:spAutoFit/>
          </a:bodyPr>
          <a:lstStyle/>
          <a:p>
            <a:pPr algn="ctr">
              <a:lnSpc>
                <a:spcPts val="6579"/>
              </a:lnSpc>
            </a:pPr>
            <a:r>
              <a:rPr lang="en-US" sz="4699">
                <a:solidFill>
                  <a:srgbClr val="FFFFFF"/>
                </a:solidFill>
                <a:latin typeface="Open Sans Extra Bold"/>
              </a:rPr>
              <a:t>Mobile</a:t>
            </a:r>
          </a:p>
          <a:p>
            <a:pPr algn="ctr">
              <a:lnSpc>
                <a:spcPts val="6579"/>
              </a:lnSpc>
              <a:spcBef>
                <a:spcPct val="0"/>
              </a:spcBef>
            </a:pPr>
            <a:r>
              <a:rPr lang="en-US" sz="4699">
                <a:solidFill>
                  <a:srgbClr val="FFFFFF"/>
                </a:solidFill>
                <a:latin typeface="Open Sans Extra Bold"/>
              </a:rPr>
              <a:t>Application</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alphaModFix amt="50000"/>
            </a:blip>
            <a:stretch>
              <a:fillRect l="-15444" t="0" r="-15444" b="0"/>
            </a:stretch>
          </a:blipFill>
        </p:spPr>
      </p:sp>
      <p:grpSp>
        <p:nvGrpSpPr>
          <p:cNvPr name="Group 3" id="3"/>
          <p:cNvGrpSpPr/>
          <p:nvPr/>
        </p:nvGrpSpPr>
        <p:grpSpPr>
          <a:xfrm rot="0">
            <a:off x="5764204" y="1558687"/>
            <a:ext cx="13939271" cy="8229600"/>
            <a:chOff x="0" y="0"/>
            <a:chExt cx="3671248" cy="2167467"/>
          </a:xfrm>
        </p:grpSpPr>
        <p:sp>
          <p:nvSpPr>
            <p:cNvPr name="Freeform 4" id="4"/>
            <p:cNvSpPr/>
            <p:nvPr/>
          </p:nvSpPr>
          <p:spPr>
            <a:xfrm flipH="false" flipV="false" rot="0">
              <a:off x="0" y="0"/>
              <a:ext cx="3671248" cy="2167467"/>
            </a:xfrm>
            <a:custGeom>
              <a:avLst/>
              <a:gdLst/>
              <a:ahLst/>
              <a:cxnLst/>
              <a:rect r="r" b="b" t="t" l="l"/>
              <a:pathLst>
                <a:path h="2167467" w="3671248">
                  <a:moveTo>
                    <a:pt x="33324" y="0"/>
                  </a:moveTo>
                  <a:lnTo>
                    <a:pt x="3637924" y="0"/>
                  </a:lnTo>
                  <a:cubicBezTo>
                    <a:pt x="3656329" y="0"/>
                    <a:pt x="3671248" y="14920"/>
                    <a:pt x="3671248" y="33324"/>
                  </a:cubicBezTo>
                  <a:lnTo>
                    <a:pt x="3671248" y="2134143"/>
                  </a:lnTo>
                  <a:cubicBezTo>
                    <a:pt x="3671248" y="2142981"/>
                    <a:pt x="3667737" y="2151457"/>
                    <a:pt x="3661488" y="2157706"/>
                  </a:cubicBezTo>
                  <a:cubicBezTo>
                    <a:pt x="3655239" y="2163956"/>
                    <a:pt x="3646762" y="2167467"/>
                    <a:pt x="3637924" y="2167467"/>
                  </a:cubicBezTo>
                  <a:lnTo>
                    <a:pt x="33324" y="2167467"/>
                  </a:lnTo>
                  <a:cubicBezTo>
                    <a:pt x="24486" y="2167467"/>
                    <a:pt x="16010" y="2163956"/>
                    <a:pt x="9760" y="2157706"/>
                  </a:cubicBezTo>
                  <a:cubicBezTo>
                    <a:pt x="3511" y="2151457"/>
                    <a:pt x="0" y="2142981"/>
                    <a:pt x="0" y="2134143"/>
                  </a:cubicBezTo>
                  <a:lnTo>
                    <a:pt x="0" y="33324"/>
                  </a:lnTo>
                  <a:cubicBezTo>
                    <a:pt x="0" y="24486"/>
                    <a:pt x="3511" y="16010"/>
                    <a:pt x="9760" y="9760"/>
                  </a:cubicBezTo>
                  <a:cubicBezTo>
                    <a:pt x="16010" y="3511"/>
                    <a:pt x="24486" y="0"/>
                    <a:pt x="33324" y="0"/>
                  </a:cubicBezTo>
                  <a:close/>
                </a:path>
              </a:pathLst>
            </a:custGeom>
            <a:solidFill>
              <a:srgbClr val="9EA788"/>
            </a:solidFill>
            <a:ln cap="rnd">
              <a:noFill/>
              <a:prstDash val="solid"/>
              <a:round/>
            </a:ln>
          </p:spPr>
        </p:sp>
        <p:sp>
          <p:nvSpPr>
            <p:cNvPr name="TextBox 5" id="5"/>
            <p:cNvSpPr txBox="true"/>
            <p:nvPr/>
          </p:nvSpPr>
          <p:spPr>
            <a:xfrm>
              <a:off x="0" y="-38100"/>
              <a:ext cx="3671248" cy="2205567"/>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339129" y="2328468"/>
            <a:ext cx="10393078" cy="7027085"/>
          </a:xfrm>
          <a:custGeom>
            <a:avLst/>
            <a:gdLst/>
            <a:ahLst/>
            <a:cxnLst/>
            <a:rect r="r" b="b" t="t" l="l"/>
            <a:pathLst>
              <a:path h="7027085" w="10393078">
                <a:moveTo>
                  <a:pt x="0" y="0"/>
                </a:moveTo>
                <a:lnTo>
                  <a:pt x="10393077" y="0"/>
                </a:lnTo>
                <a:lnTo>
                  <a:pt x="10393077" y="7027085"/>
                </a:lnTo>
                <a:lnTo>
                  <a:pt x="0" y="7027085"/>
                </a:lnTo>
                <a:lnTo>
                  <a:pt x="0" y="0"/>
                </a:lnTo>
                <a:close/>
              </a:path>
            </a:pathLst>
          </a:custGeom>
          <a:blipFill>
            <a:blip r:embed="rId3"/>
            <a:stretch>
              <a:fillRect l="0" t="0" r="0" b="0"/>
            </a:stretch>
          </a:blipFill>
        </p:spPr>
      </p:sp>
      <p:grpSp>
        <p:nvGrpSpPr>
          <p:cNvPr name="Group 7" id="7"/>
          <p:cNvGrpSpPr/>
          <p:nvPr/>
        </p:nvGrpSpPr>
        <p:grpSpPr>
          <a:xfrm rot="0">
            <a:off x="10732206" y="2314424"/>
            <a:ext cx="14243376" cy="1543050"/>
            <a:chOff x="0" y="0"/>
            <a:chExt cx="3751342" cy="406400"/>
          </a:xfrm>
        </p:grpSpPr>
        <p:sp>
          <p:nvSpPr>
            <p:cNvPr name="Freeform 8" id="8"/>
            <p:cNvSpPr/>
            <p:nvPr/>
          </p:nvSpPr>
          <p:spPr>
            <a:xfrm flipH="false" flipV="false" rot="0">
              <a:off x="0" y="0"/>
              <a:ext cx="3751342" cy="406400"/>
            </a:xfrm>
            <a:custGeom>
              <a:avLst/>
              <a:gdLst/>
              <a:ahLst/>
              <a:cxnLst/>
              <a:rect r="r" b="b" t="t" l="l"/>
              <a:pathLst>
                <a:path h="406400" w="3751342">
                  <a:moveTo>
                    <a:pt x="32613" y="0"/>
                  </a:moveTo>
                  <a:lnTo>
                    <a:pt x="3718729" y="0"/>
                  </a:lnTo>
                  <a:cubicBezTo>
                    <a:pt x="3736741" y="0"/>
                    <a:pt x="3751342" y="14601"/>
                    <a:pt x="3751342" y="32613"/>
                  </a:cubicBezTo>
                  <a:lnTo>
                    <a:pt x="3751342" y="373787"/>
                  </a:lnTo>
                  <a:cubicBezTo>
                    <a:pt x="3751342" y="382437"/>
                    <a:pt x="3747906" y="390732"/>
                    <a:pt x="3741790" y="396848"/>
                  </a:cubicBezTo>
                  <a:cubicBezTo>
                    <a:pt x="3735674" y="402964"/>
                    <a:pt x="3727379" y="406400"/>
                    <a:pt x="3718729" y="406400"/>
                  </a:cubicBezTo>
                  <a:lnTo>
                    <a:pt x="32613" y="406400"/>
                  </a:lnTo>
                  <a:cubicBezTo>
                    <a:pt x="23963" y="406400"/>
                    <a:pt x="15668" y="402964"/>
                    <a:pt x="9552" y="396848"/>
                  </a:cubicBezTo>
                  <a:cubicBezTo>
                    <a:pt x="3436" y="390732"/>
                    <a:pt x="0" y="382437"/>
                    <a:pt x="0" y="373787"/>
                  </a:cubicBezTo>
                  <a:lnTo>
                    <a:pt x="0" y="32613"/>
                  </a:lnTo>
                  <a:cubicBezTo>
                    <a:pt x="0" y="23963"/>
                    <a:pt x="3436" y="15668"/>
                    <a:pt x="9552" y="9552"/>
                  </a:cubicBezTo>
                  <a:cubicBezTo>
                    <a:pt x="15668" y="3436"/>
                    <a:pt x="23963" y="0"/>
                    <a:pt x="32613" y="0"/>
                  </a:cubicBezTo>
                  <a:close/>
                </a:path>
              </a:pathLst>
            </a:custGeom>
            <a:solidFill>
              <a:srgbClr val="FFFFFF"/>
            </a:solidFill>
            <a:ln cap="rnd">
              <a:noFill/>
              <a:prstDash val="solid"/>
              <a:round/>
            </a:ln>
          </p:spPr>
        </p:sp>
        <p:sp>
          <p:nvSpPr>
            <p:cNvPr name="TextBox 9" id="9"/>
            <p:cNvSpPr txBox="true"/>
            <p:nvPr/>
          </p:nvSpPr>
          <p:spPr>
            <a:xfrm>
              <a:off x="0" y="-38100"/>
              <a:ext cx="3751342" cy="444500"/>
            </a:xfrm>
            <a:prstGeom prst="rect">
              <a:avLst/>
            </a:prstGeom>
          </p:spPr>
          <p:txBody>
            <a:bodyPr anchor="ctr" rtlCol="false" tIns="50800" lIns="50800" bIns="50800" rIns="50800"/>
            <a:lstStyle/>
            <a:p>
              <a:pPr algn="ctr">
                <a:lnSpc>
                  <a:spcPts val="2659"/>
                </a:lnSpc>
              </a:pPr>
            </a:p>
          </p:txBody>
        </p:sp>
      </p:grpSp>
      <p:sp>
        <p:nvSpPr>
          <p:cNvPr name="Freeform 10" id="10"/>
          <p:cNvSpPr/>
          <p:nvPr/>
        </p:nvSpPr>
        <p:spPr>
          <a:xfrm flipH="false" flipV="false" rot="-5400000">
            <a:off x="7166568" y="693549"/>
            <a:ext cx="2105666" cy="1152374"/>
          </a:xfrm>
          <a:custGeom>
            <a:avLst/>
            <a:gdLst/>
            <a:ahLst/>
            <a:cxnLst/>
            <a:rect r="r" b="b" t="t" l="l"/>
            <a:pathLst>
              <a:path h="1152374" w="2105666">
                <a:moveTo>
                  <a:pt x="0" y="0"/>
                </a:moveTo>
                <a:lnTo>
                  <a:pt x="2105666" y="0"/>
                </a:lnTo>
                <a:lnTo>
                  <a:pt x="2105666" y="1152374"/>
                </a:lnTo>
                <a:lnTo>
                  <a:pt x="0" y="115237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1" id="11"/>
          <p:cNvSpPr/>
          <p:nvPr/>
        </p:nvSpPr>
        <p:spPr>
          <a:xfrm flipH="false" flipV="false" rot="0">
            <a:off x="15153634" y="1028700"/>
            <a:ext cx="2105666" cy="1152374"/>
          </a:xfrm>
          <a:custGeom>
            <a:avLst/>
            <a:gdLst/>
            <a:ahLst/>
            <a:cxnLst/>
            <a:rect r="r" b="b" t="t" l="l"/>
            <a:pathLst>
              <a:path h="1152374" w="2105666">
                <a:moveTo>
                  <a:pt x="0" y="0"/>
                </a:moveTo>
                <a:lnTo>
                  <a:pt x="2105666" y="0"/>
                </a:lnTo>
                <a:lnTo>
                  <a:pt x="2105666" y="1152374"/>
                </a:lnTo>
                <a:lnTo>
                  <a:pt x="0" y="115237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12" id="12"/>
          <p:cNvGrpSpPr/>
          <p:nvPr/>
        </p:nvGrpSpPr>
        <p:grpSpPr>
          <a:xfrm rot="0">
            <a:off x="8795588" y="-1989626"/>
            <a:ext cx="2882434" cy="2882434"/>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D9D9D9"/>
              </a:solidFill>
              <a:prstDash val="solid"/>
              <a:miter/>
            </a:ln>
          </p:spPr>
        </p:sp>
        <p:sp>
          <p:nvSpPr>
            <p:cNvPr name="TextBox 14" id="14"/>
            <p:cNvSpPr txBox="true"/>
            <p:nvPr/>
          </p:nvSpPr>
          <p:spPr>
            <a:xfrm>
              <a:off x="76200" y="19050"/>
              <a:ext cx="660400" cy="717550"/>
            </a:xfrm>
            <a:prstGeom prst="rect">
              <a:avLst/>
            </a:prstGeom>
          </p:spPr>
          <p:txBody>
            <a:bodyPr anchor="ctr" rtlCol="false" tIns="50800" lIns="50800" bIns="50800" rIns="50800"/>
            <a:lstStyle/>
            <a:p>
              <a:pPr algn="ctr">
                <a:lnSpc>
                  <a:spcPts val="2399"/>
                </a:lnSpc>
              </a:pPr>
            </a:p>
          </p:txBody>
        </p:sp>
      </p:grpSp>
      <p:sp>
        <p:nvSpPr>
          <p:cNvPr name="Freeform 15" id="15"/>
          <p:cNvSpPr/>
          <p:nvPr/>
        </p:nvSpPr>
        <p:spPr>
          <a:xfrm flipH="false" flipV="false" rot="0">
            <a:off x="10732206" y="6894953"/>
            <a:ext cx="7482374" cy="2363347"/>
          </a:xfrm>
          <a:custGeom>
            <a:avLst/>
            <a:gdLst/>
            <a:ahLst/>
            <a:cxnLst/>
            <a:rect r="r" b="b" t="t" l="l"/>
            <a:pathLst>
              <a:path h="2363347" w="7482374">
                <a:moveTo>
                  <a:pt x="0" y="0"/>
                </a:moveTo>
                <a:lnTo>
                  <a:pt x="7482374" y="0"/>
                </a:lnTo>
                <a:lnTo>
                  <a:pt x="7482374" y="2363347"/>
                </a:lnTo>
                <a:lnTo>
                  <a:pt x="0" y="2363347"/>
                </a:lnTo>
                <a:lnTo>
                  <a:pt x="0" y="0"/>
                </a:lnTo>
                <a:close/>
              </a:path>
            </a:pathLst>
          </a:custGeom>
          <a:blipFill>
            <a:blip r:embed="rId8"/>
            <a:stretch>
              <a:fillRect l="0" t="0" r="0" b="0"/>
            </a:stretch>
          </a:blipFill>
        </p:spPr>
      </p:sp>
      <p:sp>
        <p:nvSpPr>
          <p:cNvPr name="TextBox 16" id="16"/>
          <p:cNvSpPr txBox="true"/>
          <p:nvPr/>
        </p:nvSpPr>
        <p:spPr>
          <a:xfrm rot="0">
            <a:off x="457776" y="2765275"/>
            <a:ext cx="223242" cy="495301"/>
          </a:xfrm>
          <a:prstGeom prst="rect">
            <a:avLst/>
          </a:prstGeom>
        </p:spPr>
        <p:txBody>
          <a:bodyPr anchor="t" rtlCol="false" tIns="0" lIns="0" bIns="0" rIns="0">
            <a:spAutoFit/>
          </a:bodyPr>
          <a:lstStyle/>
          <a:p>
            <a:pPr algn="ctr">
              <a:lnSpc>
                <a:spcPts val="4199"/>
              </a:lnSpc>
              <a:spcBef>
                <a:spcPct val="0"/>
              </a:spcBef>
            </a:pPr>
            <a:r>
              <a:rPr lang="en-US" sz="2999">
                <a:solidFill>
                  <a:srgbClr val="000000"/>
                </a:solidFill>
                <a:latin typeface="Open Sans Extra Bold"/>
              </a:rPr>
              <a:t>1</a:t>
            </a:r>
          </a:p>
        </p:txBody>
      </p:sp>
      <p:sp>
        <p:nvSpPr>
          <p:cNvPr name="Freeform 17" id="17"/>
          <p:cNvSpPr/>
          <p:nvPr/>
        </p:nvSpPr>
        <p:spPr>
          <a:xfrm flipH="false" flipV="false" rot="0">
            <a:off x="282914" y="2480868"/>
            <a:ext cx="3727354" cy="6556057"/>
          </a:xfrm>
          <a:custGeom>
            <a:avLst/>
            <a:gdLst/>
            <a:ahLst/>
            <a:cxnLst/>
            <a:rect r="r" b="b" t="t" l="l"/>
            <a:pathLst>
              <a:path h="6556057" w="3727354">
                <a:moveTo>
                  <a:pt x="0" y="0"/>
                </a:moveTo>
                <a:lnTo>
                  <a:pt x="3727353" y="0"/>
                </a:lnTo>
                <a:lnTo>
                  <a:pt x="3727353" y="6556057"/>
                </a:lnTo>
                <a:lnTo>
                  <a:pt x="0" y="6556057"/>
                </a:lnTo>
                <a:lnTo>
                  <a:pt x="0" y="0"/>
                </a:lnTo>
                <a:close/>
              </a:path>
            </a:pathLst>
          </a:custGeom>
          <a:blipFill>
            <a:blip r:embed="rId9"/>
            <a:stretch>
              <a:fillRect l="0" t="0" r="0" b="0"/>
            </a:stretch>
          </a:blipFill>
        </p:spPr>
      </p:sp>
      <p:sp>
        <p:nvSpPr>
          <p:cNvPr name="Freeform 18" id="18"/>
          <p:cNvSpPr/>
          <p:nvPr/>
        </p:nvSpPr>
        <p:spPr>
          <a:xfrm flipH="false" flipV="false" rot="0">
            <a:off x="4119067" y="5134769"/>
            <a:ext cx="4977308" cy="4133056"/>
          </a:xfrm>
          <a:custGeom>
            <a:avLst/>
            <a:gdLst/>
            <a:ahLst/>
            <a:cxnLst/>
            <a:rect r="r" b="b" t="t" l="l"/>
            <a:pathLst>
              <a:path h="4133056" w="4977308">
                <a:moveTo>
                  <a:pt x="0" y="0"/>
                </a:moveTo>
                <a:lnTo>
                  <a:pt x="4977308" y="0"/>
                </a:lnTo>
                <a:lnTo>
                  <a:pt x="4977308" y="4133056"/>
                </a:lnTo>
                <a:lnTo>
                  <a:pt x="0" y="4133056"/>
                </a:lnTo>
                <a:lnTo>
                  <a:pt x="0" y="0"/>
                </a:lnTo>
                <a:close/>
              </a:path>
            </a:pathLst>
          </a:custGeom>
          <a:blipFill>
            <a:blip r:embed="rId10"/>
            <a:stretch>
              <a:fillRect l="0" t="0" r="0" b="0"/>
            </a:stretch>
          </a:blipFill>
        </p:spPr>
      </p:sp>
      <p:sp>
        <p:nvSpPr>
          <p:cNvPr name="Freeform 19" id="19"/>
          <p:cNvSpPr/>
          <p:nvPr/>
        </p:nvSpPr>
        <p:spPr>
          <a:xfrm flipH="false" flipV="false" rot="0">
            <a:off x="4193227" y="2589062"/>
            <a:ext cx="4858712" cy="2383519"/>
          </a:xfrm>
          <a:custGeom>
            <a:avLst/>
            <a:gdLst/>
            <a:ahLst/>
            <a:cxnLst/>
            <a:rect r="r" b="b" t="t" l="l"/>
            <a:pathLst>
              <a:path h="2383519" w="4858712">
                <a:moveTo>
                  <a:pt x="0" y="0"/>
                </a:moveTo>
                <a:lnTo>
                  <a:pt x="4858712" y="0"/>
                </a:lnTo>
                <a:lnTo>
                  <a:pt x="4858712" y="2383519"/>
                </a:lnTo>
                <a:lnTo>
                  <a:pt x="0" y="2383519"/>
                </a:lnTo>
                <a:lnTo>
                  <a:pt x="0" y="0"/>
                </a:lnTo>
                <a:close/>
              </a:path>
            </a:pathLst>
          </a:custGeom>
          <a:blipFill>
            <a:blip r:embed="rId11"/>
            <a:stretch>
              <a:fillRect l="0" t="0" r="0" b="0"/>
            </a:stretch>
          </a:blipFill>
        </p:spPr>
      </p:sp>
      <p:sp>
        <p:nvSpPr>
          <p:cNvPr name="TextBox 20" id="20"/>
          <p:cNvSpPr txBox="true"/>
          <p:nvPr/>
        </p:nvSpPr>
        <p:spPr>
          <a:xfrm rot="0">
            <a:off x="4386541" y="2560487"/>
            <a:ext cx="223242" cy="495301"/>
          </a:xfrm>
          <a:prstGeom prst="rect">
            <a:avLst/>
          </a:prstGeom>
        </p:spPr>
        <p:txBody>
          <a:bodyPr anchor="t" rtlCol="false" tIns="0" lIns="0" bIns="0" rIns="0">
            <a:spAutoFit/>
          </a:bodyPr>
          <a:lstStyle/>
          <a:p>
            <a:pPr algn="ctr">
              <a:lnSpc>
                <a:spcPts val="4199"/>
              </a:lnSpc>
              <a:spcBef>
                <a:spcPct val="0"/>
              </a:spcBef>
            </a:pPr>
            <a:r>
              <a:rPr lang="en-US" sz="2999">
                <a:solidFill>
                  <a:srgbClr val="000000"/>
                </a:solidFill>
                <a:latin typeface="Open Sans Extra Bold"/>
              </a:rPr>
              <a:t>2</a:t>
            </a:r>
          </a:p>
        </p:txBody>
      </p:sp>
      <p:sp>
        <p:nvSpPr>
          <p:cNvPr name="TextBox 21" id="21"/>
          <p:cNvSpPr txBox="true"/>
          <p:nvPr/>
        </p:nvSpPr>
        <p:spPr>
          <a:xfrm rot="0">
            <a:off x="11605427" y="2400149"/>
            <a:ext cx="6682573" cy="1371600"/>
          </a:xfrm>
          <a:prstGeom prst="rect">
            <a:avLst/>
          </a:prstGeom>
        </p:spPr>
        <p:txBody>
          <a:bodyPr anchor="t" rtlCol="false" tIns="0" lIns="0" bIns="0" rIns="0">
            <a:spAutoFit/>
          </a:bodyPr>
          <a:lstStyle/>
          <a:p>
            <a:pPr algn="just">
              <a:lnSpc>
                <a:spcPts val="9900"/>
              </a:lnSpc>
            </a:pPr>
            <a:r>
              <a:rPr lang="en-US" sz="9000">
                <a:solidFill>
                  <a:srgbClr val="626953"/>
                </a:solidFill>
                <a:latin typeface="Poppins Bold"/>
              </a:rPr>
              <a:t>DIAGRAMS</a:t>
            </a:r>
          </a:p>
        </p:txBody>
      </p:sp>
      <p:sp>
        <p:nvSpPr>
          <p:cNvPr name="TextBox 22" id="22"/>
          <p:cNvSpPr txBox="true"/>
          <p:nvPr/>
        </p:nvSpPr>
        <p:spPr>
          <a:xfrm rot="0">
            <a:off x="11679123" y="4260855"/>
            <a:ext cx="6174772" cy="2492375"/>
          </a:xfrm>
          <a:prstGeom prst="rect">
            <a:avLst/>
          </a:prstGeom>
        </p:spPr>
        <p:txBody>
          <a:bodyPr anchor="t" rtlCol="false" tIns="0" lIns="0" bIns="0" rIns="0">
            <a:spAutoFit/>
          </a:bodyPr>
          <a:lstStyle/>
          <a:p>
            <a:pPr marL="755652" indent="-377826" lvl="1">
              <a:lnSpc>
                <a:spcPts val="4900"/>
              </a:lnSpc>
              <a:buFont typeface="Arial"/>
              <a:buChar char="•"/>
            </a:pPr>
            <a:r>
              <a:rPr lang="en-US" sz="3500">
                <a:solidFill>
                  <a:srgbClr val="FFFFFF"/>
                </a:solidFill>
                <a:latin typeface="Poppins"/>
              </a:rPr>
              <a:t>Training Process</a:t>
            </a:r>
          </a:p>
          <a:p>
            <a:pPr marL="755652" indent="-377826" lvl="1">
              <a:lnSpc>
                <a:spcPts val="4900"/>
              </a:lnSpc>
              <a:buFont typeface="Arial"/>
              <a:buChar char="•"/>
            </a:pPr>
            <a:r>
              <a:rPr lang="en-US" sz="3500">
                <a:solidFill>
                  <a:srgbClr val="FFFFFF"/>
                </a:solidFill>
                <a:latin typeface="Poppins"/>
              </a:rPr>
              <a:t>Version Controlling</a:t>
            </a:r>
          </a:p>
          <a:p>
            <a:pPr marL="755652" indent="-377826" lvl="1">
              <a:lnSpc>
                <a:spcPts val="4900"/>
              </a:lnSpc>
              <a:buFont typeface="Arial"/>
              <a:buChar char="•"/>
            </a:pPr>
            <a:r>
              <a:rPr lang="en-US" sz="3500">
                <a:solidFill>
                  <a:srgbClr val="FFFFFF"/>
                </a:solidFill>
                <a:latin typeface="Poppins"/>
              </a:rPr>
              <a:t>Deployment Process</a:t>
            </a:r>
          </a:p>
          <a:p>
            <a:pPr>
              <a:lnSpc>
                <a:spcPts val="4900"/>
              </a:lnSpc>
              <a:spcBef>
                <a:spcPct val="0"/>
              </a:spcBef>
            </a:pPr>
          </a:p>
        </p:txBody>
      </p:sp>
      <p:sp>
        <p:nvSpPr>
          <p:cNvPr name="TextBox 23" id="23"/>
          <p:cNvSpPr txBox="true"/>
          <p:nvPr/>
        </p:nvSpPr>
        <p:spPr>
          <a:xfrm rot="0">
            <a:off x="37378" y="9581833"/>
            <a:ext cx="9758202" cy="746760"/>
          </a:xfrm>
          <a:prstGeom prst="rect">
            <a:avLst/>
          </a:prstGeom>
        </p:spPr>
        <p:txBody>
          <a:bodyPr anchor="t" rtlCol="false" tIns="0" lIns="0" bIns="0" rIns="0">
            <a:spAutoFit/>
          </a:bodyPr>
          <a:lstStyle/>
          <a:p>
            <a:pPr algn="ctr">
              <a:lnSpc>
                <a:spcPts val="2939"/>
              </a:lnSpc>
              <a:spcBef>
                <a:spcPct val="0"/>
              </a:spcBef>
            </a:pPr>
            <a:r>
              <a:rPr lang="en-US" sz="2099">
                <a:solidFill>
                  <a:srgbClr val="000000"/>
                </a:solidFill>
                <a:latin typeface="Poppins Bold"/>
              </a:rPr>
              <a:t>Process for Heart Disease Stage Prediction ML Model Training and Deployment</a:t>
            </a:r>
          </a:p>
        </p:txBody>
      </p:sp>
      <p:sp>
        <p:nvSpPr>
          <p:cNvPr name="TextBox 24" id="24"/>
          <p:cNvSpPr txBox="true"/>
          <p:nvPr/>
        </p:nvSpPr>
        <p:spPr>
          <a:xfrm rot="0">
            <a:off x="4313020" y="5225496"/>
            <a:ext cx="223242" cy="495301"/>
          </a:xfrm>
          <a:prstGeom prst="rect">
            <a:avLst/>
          </a:prstGeom>
        </p:spPr>
        <p:txBody>
          <a:bodyPr anchor="t" rtlCol="false" tIns="0" lIns="0" bIns="0" rIns="0">
            <a:spAutoFit/>
          </a:bodyPr>
          <a:lstStyle/>
          <a:p>
            <a:pPr algn="ctr">
              <a:lnSpc>
                <a:spcPts val="4199"/>
              </a:lnSpc>
              <a:spcBef>
                <a:spcPct val="0"/>
              </a:spcBef>
            </a:pPr>
            <a:r>
              <a:rPr lang="en-US" sz="2999">
                <a:solidFill>
                  <a:srgbClr val="000000"/>
                </a:solidFill>
                <a:latin typeface="Open Sans Extra Bold"/>
              </a:rPr>
              <a:t>3</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alphaModFix amt="50000"/>
            </a:blip>
            <a:stretch>
              <a:fillRect l="-15444" t="0" r="-15444" b="0"/>
            </a:stretch>
          </a:blipFill>
        </p:spPr>
      </p:sp>
      <p:grpSp>
        <p:nvGrpSpPr>
          <p:cNvPr name="Group 3" id="3"/>
          <p:cNvGrpSpPr/>
          <p:nvPr/>
        </p:nvGrpSpPr>
        <p:grpSpPr>
          <a:xfrm rot="0">
            <a:off x="-744706" y="1604887"/>
            <a:ext cx="19395165" cy="8958657"/>
            <a:chOff x="0" y="0"/>
            <a:chExt cx="5108192" cy="2359482"/>
          </a:xfrm>
        </p:grpSpPr>
        <p:sp>
          <p:nvSpPr>
            <p:cNvPr name="Freeform 4" id="4"/>
            <p:cNvSpPr/>
            <p:nvPr/>
          </p:nvSpPr>
          <p:spPr>
            <a:xfrm flipH="false" flipV="false" rot="0">
              <a:off x="0" y="0"/>
              <a:ext cx="5108192" cy="2359482"/>
            </a:xfrm>
            <a:custGeom>
              <a:avLst/>
              <a:gdLst/>
              <a:ahLst/>
              <a:cxnLst/>
              <a:rect r="r" b="b" t="t" l="l"/>
              <a:pathLst>
                <a:path h="2359482" w="5108192">
                  <a:moveTo>
                    <a:pt x="23950" y="0"/>
                  </a:moveTo>
                  <a:lnTo>
                    <a:pt x="5084242" y="0"/>
                  </a:lnTo>
                  <a:cubicBezTo>
                    <a:pt x="5090594" y="0"/>
                    <a:pt x="5096685" y="2523"/>
                    <a:pt x="5101177" y="7015"/>
                  </a:cubicBezTo>
                  <a:cubicBezTo>
                    <a:pt x="5105668" y="11506"/>
                    <a:pt x="5108192" y="17598"/>
                    <a:pt x="5108192" y="23950"/>
                  </a:cubicBezTo>
                  <a:lnTo>
                    <a:pt x="5108192" y="2335531"/>
                  </a:lnTo>
                  <a:cubicBezTo>
                    <a:pt x="5108192" y="2348759"/>
                    <a:pt x="5097469" y="2359482"/>
                    <a:pt x="5084242" y="2359482"/>
                  </a:cubicBezTo>
                  <a:lnTo>
                    <a:pt x="23950" y="2359482"/>
                  </a:lnTo>
                  <a:cubicBezTo>
                    <a:pt x="10723" y="2359482"/>
                    <a:pt x="0" y="2348759"/>
                    <a:pt x="0" y="2335531"/>
                  </a:cubicBezTo>
                  <a:lnTo>
                    <a:pt x="0" y="23950"/>
                  </a:lnTo>
                  <a:cubicBezTo>
                    <a:pt x="0" y="10723"/>
                    <a:pt x="10723" y="0"/>
                    <a:pt x="23950" y="0"/>
                  </a:cubicBezTo>
                  <a:close/>
                </a:path>
              </a:pathLst>
            </a:custGeom>
            <a:solidFill>
              <a:srgbClr val="9EA788"/>
            </a:solidFill>
            <a:ln cap="rnd">
              <a:noFill/>
              <a:prstDash val="solid"/>
              <a:round/>
            </a:ln>
          </p:spPr>
        </p:sp>
        <p:sp>
          <p:nvSpPr>
            <p:cNvPr name="TextBox 5" id="5"/>
            <p:cNvSpPr txBox="true"/>
            <p:nvPr/>
          </p:nvSpPr>
          <p:spPr>
            <a:xfrm>
              <a:off x="0" y="-38100"/>
              <a:ext cx="5108192" cy="2397582"/>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15153634" y="1028700"/>
            <a:ext cx="2105666" cy="1152374"/>
          </a:xfrm>
          <a:custGeom>
            <a:avLst/>
            <a:gdLst/>
            <a:ahLst/>
            <a:cxnLst/>
            <a:rect r="r" b="b" t="t" l="l"/>
            <a:pathLst>
              <a:path h="1152374" w="2105666">
                <a:moveTo>
                  <a:pt x="0" y="0"/>
                </a:moveTo>
                <a:lnTo>
                  <a:pt x="2105666" y="0"/>
                </a:lnTo>
                <a:lnTo>
                  <a:pt x="2105666" y="1152374"/>
                </a:lnTo>
                <a:lnTo>
                  <a:pt x="0" y="115237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7" id="7"/>
          <p:cNvGrpSpPr/>
          <p:nvPr/>
        </p:nvGrpSpPr>
        <p:grpSpPr>
          <a:xfrm rot="0">
            <a:off x="8795588" y="-1989626"/>
            <a:ext cx="2882434" cy="2882434"/>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D9D9D9"/>
              </a:solidFill>
              <a:prstDash val="solid"/>
              <a:miter/>
            </a:ln>
          </p:spPr>
        </p:sp>
        <p:sp>
          <p:nvSpPr>
            <p:cNvPr name="TextBox 9" id="9"/>
            <p:cNvSpPr txBox="true"/>
            <p:nvPr/>
          </p:nvSpPr>
          <p:spPr>
            <a:xfrm>
              <a:off x="76200" y="19050"/>
              <a:ext cx="660400" cy="717550"/>
            </a:xfrm>
            <a:prstGeom prst="rect">
              <a:avLst/>
            </a:prstGeom>
          </p:spPr>
          <p:txBody>
            <a:bodyPr anchor="ctr" rtlCol="false" tIns="50800" lIns="50800" bIns="50800" rIns="50800"/>
            <a:lstStyle/>
            <a:p>
              <a:pPr algn="ctr">
                <a:lnSpc>
                  <a:spcPts val="2399"/>
                </a:lnSpc>
              </a:pPr>
            </a:p>
          </p:txBody>
        </p:sp>
      </p:grpSp>
      <p:grpSp>
        <p:nvGrpSpPr>
          <p:cNvPr name="Group 10" id="10"/>
          <p:cNvGrpSpPr/>
          <p:nvPr/>
        </p:nvGrpSpPr>
        <p:grpSpPr>
          <a:xfrm rot="0">
            <a:off x="6255847" y="2048966"/>
            <a:ext cx="12032153" cy="7700350"/>
            <a:chOff x="0" y="0"/>
            <a:chExt cx="3168962" cy="2028076"/>
          </a:xfrm>
        </p:grpSpPr>
        <p:sp>
          <p:nvSpPr>
            <p:cNvPr name="Freeform 11" id="11"/>
            <p:cNvSpPr/>
            <p:nvPr/>
          </p:nvSpPr>
          <p:spPr>
            <a:xfrm flipH="false" flipV="false" rot="0">
              <a:off x="0" y="0"/>
              <a:ext cx="3168962" cy="2028076"/>
            </a:xfrm>
            <a:custGeom>
              <a:avLst/>
              <a:gdLst/>
              <a:ahLst/>
              <a:cxnLst/>
              <a:rect r="r" b="b" t="t" l="l"/>
              <a:pathLst>
                <a:path h="2028076" w="3168962">
                  <a:moveTo>
                    <a:pt x="0" y="0"/>
                  </a:moveTo>
                  <a:lnTo>
                    <a:pt x="3168962" y="0"/>
                  </a:lnTo>
                  <a:lnTo>
                    <a:pt x="3168962" y="2028076"/>
                  </a:lnTo>
                  <a:lnTo>
                    <a:pt x="0" y="2028076"/>
                  </a:lnTo>
                  <a:close/>
                </a:path>
              </a:pathLst>
            </a:custGeom>
            <a:solidFill>
              <a:srgbClr val="D9D9D9"/>
            </a:solidFill>
          </p:spPr>
        </p:sp>
        <p:sp>
          <p:nvSpPr>
            <p:cNvPr name="TextBox 12" id="12"/>
            <p:cNvSpPr txBox="true"/>
            <p:nvPr/>
          </p:nvSpPr>
          <p:spPr>
            <a:xfrm>
              <a:off x="0" y="-38100"/>
              <a:ext cx="3168962" cy="2066176"/>
            </a:xfrm>
            <a:prstGeom prst="rect">
              <a:avLst/>
            </a:prstGeom>
          </p:spPr>
          <p:txBody>
            <a:bodyPr anchor="ctr" rtlCol="false" tIns="50800" lIns="50800" bIns="50800" rIns="50800"/>
            <a:lstStyle/>
            <a:p>
              <a:pPr algn="ctr">
                <a:lnSpc>
                  <a:spcPts val="2659"/>
                </a:lnSpc>
              </a:pPr>
            </a:p>
          </p:txBody>
        </p:sp>
      </p:grpSp>
      <p:sp>
        <p:nvSpPr>
          <p:cNvPr name="TextBox 13" id="13"/>
          <p:cNvSpPr txBox="true"/>
          <p:nvPr/>
        </p:nvSpPr>
        <p:spPr>
          <a:xfrm rot="0">
            <a:off x="6754986" y="2299843"/>
            <a:ext cx="11033875" cy="7987157"/>
          </a:xfrm>
          <a:prstGeom prst="rect">
            <a:avLst/>
          </a:prstGeom>
        </p:spPr>
        <p:txBody>
          <a:bodyPr anchor="t" rtlCol="false" tIns="0" lIns="0" bIns="0" rIns="0">
            <a:spAutoFit/>
          </a:bodyPr>
          <a:lstStyle/>
          <a:p>
            <a:pPr marL="539749" indent="-269875" lvl="1">
              <a:lnSpc>
                <a:spcPts val="3499"/>
              </a:lnSpc>
              <a:buFont typeface="Arial"/>
              <a:buChar char="•"/>
            </a:pPr>
            <a:r>
              <a:rPr lang="en-US" sz="2499">
                <a:solidFill>
                  <a:srgbClr val="000000"/>
                </a:solidFill>
                <a:latin typeface="Poppins"/>
              </a:rPr>
              <a:t>Use Heart Disease Data Set from UCI data repository</a:t>
            </a:r>
          </a:p>
          <a:p>
            <a:pPr>
              <a:lnSpc>
                <a:spcPts val="3499"/>
              </a:lnSpc>
            </a:pPr>
            <a:r>
              <a:rPr lang="en-US" sz="2499">
                <a:solidFill>
                  <a:srgbClr val="000000"/>
                </a:solidFill>
                <a:latin typeface="Poppins"/>
              </a:rPr>
              <a:t> </a:t>
            </a:r>
          </a:p>
          <a:p>
            <a:pPr marL="539749" indent="-269875" lvl="1">
              <a:lnSpc>
                <a:spcPts val="3499"/>
              </a:lnSpc>
              <a:buFont typeface="Arial"/>
              <a:buChar char="•"/>
            </a:pPr>
            <a:r>
              <a:rPr lang="en-US" sz="2499">
                <a:solidFill>
                  <a:srgbClr val="000000"/>
                </a:solidFill>
                <a:latin typeface="Poppins"/>
              </a:rPr>
              <a:t>Explore and use into train test split 80:20</a:t>
            </a:r>
          </a:p>
          <a:p>
            <a:pPr>
              <a:lnSpc>
                <a:spcPts val="3499"/>
              </a:lnSpc>
            </a:pPr>
          </a:p>
          <a:p>
            <a:pPr marL="539749" indent="-269875" lvl="1">
              <a:lnSpc>
                <a:spcPts val="3499"/>
              </a:lnSpc>
              <a:buFont typeface="Arial"/>
              <a:buChar char="•"/>
            </a:pPr>
            <a:r>
              <a:rPr lang="en-US" sz="2499">
                <a:solidFill>
                  <a:srgbClr val="000000"/>
                </a:solidFill>
                <a:latin typeface="Poppins"/>
              </a:rPr>
              <a:t>Preprocess train and test dataset.</a:t>
            </a:r>
          </a:p>
          <a:p>
            <a:pPr>
              <a:lnSpc>
                <a:spcPts val="3499"/>
              </a:lnSpc>
            </a:pPr>
          </a:p>
          <a:p>
            <a:pPr marL="539749" indent="-269875" lvl="1">
              <a:lnSpc>
                <a:spcPts val="3499"/>
              </a:lnSpc>
              <a:buFont typeface="Arial"/>
              <a:buChar char="•"/>
            </a:pPr>
            <a:r>
              <a:rPr lang="en-US" sz="2499">
                <a:solidFill>
                  <a:srgbClr val="000000"/>
                </a:solidFill>
                <a:latin typeface="Poppins"/>
              </a:rPr>
              <a:t>Cross Validation on multiple algorithms(K-fold: 10)</a:t>
            </a:r>
          </a:p>
          <a:p>
            <a:pPr>
              <a:lnSpc>
                <a:spcPts val="3499"/>
              </a:lnSpc>
            </a:pPr>
          </a:p>
          <a:p>
            <a:pPr marL="539749" indent="-269875" lvl="1">
              <a:lnSpc>
                <a:spcPts val="3499"/>
              </a:lnSpc>
              <a:buFont typeface="Arial"/>
              <a:buChar char="•"/>
            </a:pPr>
            <a:r>
              <a:rPr lang="en-US" sz="2499">
                <a:solidFill>
                  <a:srgbClr val="000000"/>
                </a:solidFill>
                <a:latin typeface="Poppins"/>
              </a:rPr>
              <a:t>Compare results and select the best performing algorithm</a:t>
            </a:r>
          </a:p>
          <a:p>
            <a:pPr>
              <a:lnSpc>
                <a:spcPts val="3499"/>
              </a:lnSpc>
            </a:pPr>
          </a:p>
          <a:p>
            <a:pPr marL="539749" indent="-269875" lvl="1">
              <a:lnSpc>
                <a:spcPts val="3499"/>
              </a:lnSpc>
              <a:buFont typeface="Arial"/>
              <a:buChar char="•"/>
            </a:pPr>
            <a:r>
              <a:rPr lang="en-US" sz="2499">
                <a:solidFill>
                  <a:srgbClr val="000000"/>
                </a:solidFill>
                <a:latin typeface="Poppins"/>
              </a:rPr>
              <a:t>Perform grid search to find the best set of  hyperparameters </a:t>
            </a:r>
          </a:p>
          <a:p>
            <a:pPr>
              <a:lnSpc>
                <a:spcPts val="3499"/>
              </a:lnSpc>
            </a:pPr>
          </a:p>
          <a:p>
            <a:pPr marL="539749" indent="-269875" lvl="1">
              <a:lnSpc>
                <a:spcPts val="3499"/>
              </a:lnSpc>
              <a:buFont typeface="Arial"/>
              <a:buChar char="•"/>
            </a:pPr>
            <a:r>
              <a:rPr lang="en-US" sz="2499">
                <a:solidFill>
                  <a:srgbClr val="000000"/>
                </a:solidFill>
                <a:latin typeface="Poppins"/>
              </a:rPr>
              <a:t>Train the model using the settings we obtained from the previous steps then compute the performance using the test set</a:t>
            </a:r>
          </a:p>
          <a:p>
            <a:pPr>
              <a:lnSpc>
                <a:spcPts val="3499"/>
              </a:lnSpc>
            </a:pPr>
          </a:p>
          <a:p>
            <a:pPr marL="539749" indent="-269875" lvl="1">
              <a:lnSpc>
                <a:spcPts val="3499"/>
              </a:lnSpc>
              <a:buFont typeface="Arial"/>
              <a:buChar char="•"/>
            </a:pPr>
            <a:r>
              <a:rPr lang="en-US" sz="2499">
                <a:solidFill>
                  <a:srgbClr val="000000"/>
                </a:solidFill>
                <a:latin typeface="Poppins"/>
              </a:rPr>
              <a:t>Everything done inside MLFlow environment</a:t>
            </a:r>
          </a:p>
          <a:p>
            <a:pPr>
              <a:lnSpc>
                <a:spcPts val="3499"/>
              </a:lnSpc>
              <a:spcBef>
                <a:spcPct val="0"/>
              </a:spcBef>
            </a:pPr>
          </a:p>
          <a:p>
            <a:pPr>
              <a:lnSpc>
                <a:spcPts val="4326"/>
              </a:lnSpc>
              <a:spcBef>
                <a:spcPct val="0"/>
              </a:spcBef>
            </a:pPr>
          </a:p>
        </p:txBody>
      </p:sp>
      <p:sp>
        <p:nvSpPr>
          <p:cNvPr name="Freeform 14" id="14"/>
          <p:cNvSpPr/>
          <p:nvPr/>
        </p:nvSpPr>
        <p:spPr>
          <a:xfrm flipH="false" flipV="false" rot="0">
            <a:off x="1028700" y="2181074"/>
            <a:ext cx="4209465" cy="7483493"/>
          </a:xfrm>
          <a:custGeom>
            <a:avLst/>
            <a:gdLst/>
            <a:ahLst/>
            <a:cxnLst/>
            <a:rect r="r" b="b" t="t" l="l"/>
            <a:pathLst>
              <a:path h="7483493" w="4209465">
                <a:moveTo>
                  <a:pt x="0" y="0"/>
                </a:moveTo>
                <a:lnTo>
                  <a:pt x="4209465" y="0"/>
                </a:lnTo>
                <a:lnTo>
                  <a:pt x="4209465" y="7483493"/>
                </a:lnTo>
                <a:lnTo>
                  <a:pt x="0" y="7483493"/>
                </a:lnTo>
                <a:lnTo>
                  <a:pt x="0" y="0"/>
                </a:lnTo>
                <a:close/>
              </a:path>
            </a:pathLst>
          </a:custGeom>
          <a:blipFill>
            <a:blip r:embed="rId5"/>
            <a:stretch>
              <a:fillRect l="0" t="-1630" r="-171508" b="-1630"/>
            </a:stretch>
          </a:blipFill>
        </p:spPr>
      </p:sp>
      <p:sp>
        <p:nvSpPr>
          <p:cNvPr name="TextBox 15" id="15"/>
          <p:cNvSpPr txBox="true"/>
          <p:nvPr/>
        </p:nvSpPr>
        <p:spPr>
          <a:xfrm rot="0">
            <a:off x="3526969" y="216903"/>
            <a:ext cx="13419673" cy="1371600"/>
          </a:xfrm>
          <a:prstGeom prst="rect">
            <a:avLst/>
          </a:prstGeom>
        </p:spPr>
        <p:txBody>
          <a:bodyPr anchor="t" rtlCol="false" tIns="0" lIns="0" bIns="0" rIns="0">
            <a:spAutoFit/>
          </a:bodyPr>
          <a:lstStyle/>
          <a:p>
            <a:pPr>
              <a:lnSpc>
                <a:spcPts val="9900"/>
              </a:lnSpc>
            </a:pPr>
            <a:r>
              <a:rPr lang="en-US" sz="9000">
                <a:solidFill>
                  <a:srgbClr val="626953"/>
                </a:solidFill>
                <a:latin typeface="Poppins Ultra-Bold"/>
              </a:rPr>
              <a:t>TRAINING PROCESS</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582107" y="0"/>
            <a:ext cx="8284890" cy="10796660"/>
            <a:chOff x="0" y="0"/>
            <a:chExt cx="2182029" cy="2843565"/>
          </a:xfrm>
        </p:grpSpPr>
        <p:sp>
          <p:nvSpPr>
            <p:cNvPr name="Freeform 3" id="3"/>
            <p:cNvSpPr/>
            <p:nvPr/>
          </p:nvSpPr>
          <p:spPr>
            <a:xfrm flipH="false" flipV="false" rot="0">
              <a:off x="0" y="0"/>
              <a:ext cx="2182029" cy="2843565"/>
            </a:xfrm>
            <a:custGeom>
              <a:avLst/>
              <a:gdLst/>
              <a:ahLst/>
              <a:cxnLst/>
              <a:rect r="r" b="b" t="t" l="l"/>
              <a:pathLst>
                <a:path h="2843565" w="2182029">
                  <a:moveTo>
                    <a:pt x="56068" y="0"/>
                  </a:moveTo>
                  <a:lnTo>
                    <a:pt x="2125961" y="0"/>
                  </a:lnTo>
                  <a:cubicBezTo>
                    <a:pt x="2140831" y="0"/>
                    <a:pt x="2155092" y="5907"/>
                    <a:pt x="2165607" y="16422"/>
                  </a:cubicBezTo>
                  <a:cubicBezTo>
                    <a:pt x="2176121" y="26937"/>
                    <a:pt x="2182029" y="41198"/>
                    <a:pt x="2182029" y="56068"/>
                  </a:cubicBezTo>
                  <a:lnTo>
                    <a:pt x="2182029" y="2787497"/>
                  </a:lnTo>
                  <a:cubicBezTo>
                    <a:pt x="2182029" y="2802367"/>
                    <a:pt x="2176121" y="2816628"/>
                    <a:pt x="2165607" y="2827143"/>
                  </a:cubicBezTo>
                  <a:cubicBezTo>
                    <a:pt x="2155092" y="2837658"/>
                    <a:pt x="2140831" y="2843565"/>
                    <a:pt x="2125961" y="2843565"/>
                  </a:cubicBezTo>
                  <a:lnTo>
                    <a:pt x="56068" y="2843565"/>
                  </a:lnTo>
                  <a:cubicBezTo>
                    <a:pt x="25102" y="2843565"/>
                    <a:pt x="0" y="2818462"/>
                    <a:pt x="0" y="2787497"/>
                  </a:cubicBezTo>
                  <a:lnTo>
                    <a:pt x="0" y="56068"/>
                  </a:lnTo>
                  <a:cubicBezTo>
                    <a:pt x="0" y="41198"/>
                    <a:pt x="5907" y="26937"/>
                    <a:pt x="16422" y="16422"/>
                  </a:cubicBezTo>
                  <a:cubicBezTo>
                    <a:pt x="26937" y="5907"/>
                    <a:pt x="41198" y="0"/>
                    <a:pt x="56068" y="0"/>
                  </a:cubicBezTo>
                  <a:close/>
                </a:path>
              </a:pathLst>
            </a:custGeom>
            <a:solidFill>
              <a:srgbClr val="9EA788"/>
            </a:solidFill>
            <a:ln cap="rnd">
              <a:noFill/>
              <a:prstDash val="solid"/>
              <a:round/>
            </a:ln>
          </p:spPr>
        </p:sp>
        <p:sp>
          <p:nvSpPr>
            <p:cNvPr name="TextBox 4" id="4"/>
            <p:cNvSpPr txBox="true"/>
            <p:nvPr/>
          </p:nvSpPr>
          <p:spPr>
            <a:xfrm>
              <a:off x="0" y="-38100"/>
              <a:ext cx="2182029" cy="2881665"/>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8377583" y="2924948"/>
            <a:ext cx="9459437" cy="7103177"/>
          </a:xfrm>
          <a:custGeom>
            <a:avLst/>
            <a:gdLst/>
            <a:ahLst/>
            <a:cxnLst/>
            <a:rect r="r" b="b" t="t" l="l"/>
            <a:pathLst>
              <a:path h="7103177" w="9459437">
                <a:moveTo>
                  <a:pt x="0" y="0"/>
                </a:moveTo>
                <a:lnTo>
                  <a:pt x="9459437" y="0"/>
                </a:lnTo>
                <a:lnTo>
                  <a:pt x="9459437" y="7103177"/>
                </a:lnTo>
                <a:lnTo>
                  <a:pt x="0" y="710317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1628539" y="422828"/>
            <a:ext cx="11846384" cy="2375339"/>
            <a:chOff x="0" y="0"/>
            <a:chExt cx="3120035" cy="625604"/>
          </a:xfrm>
        </p:grpSpPr>
        <p:sp>
          <p:nvSpPr>
            <p:cNvPr name="Freeform 7" id="7"/>
            <p:cNvSpPr/>
            <p:nvPr/>
          </p:nvSpPr>
          <p:spPr>
            <a:xfrm flipH="false" flipV="false" rot="0">
              <a:off x="0" y="0"/>
              <a:ext cx="3120035" cy="625604"/>
            </a:xfrm>
            <a:custGeom>
              <a:avLst/>
              <a:gdLst/>
              <a:ahLst/>
              <a:cxnLst/>
              <a:rect r="r" b="b" t="t" l="l"/>
              <a:pathLst>
                <a:path h="625604" w="3120035">
                  <a:moveTo>
                    <a:pt x="39212" y="0"/>
                  </a:moveTo>
                  <a:lnTo>
                    <a:pt x="3080824" y="0"/>
                  </a:lnTo>
                  <a:cubicBezTo>
                    <a:pt x="3102480" y="0"/>
                    <a:pt x="3120035" y="17556"/>
                    <a:pt x="3120035" y="39212"/>
                  </a:cubicBezTo>
                  <a:lnTo>
                    <a:pt x="3120035" y="586392"/>
                  </a:lnTo>
                  <a:cubicBezTo>
                    <a:pt x="3120035" y="608048"/>
                    <a:pt x="3102480" y="625604"/>
                    <a:pt x="3080824" y="625604"/>
                  </a:cubicBezTo>
                  <a:lnTo>
                    <a:pt x="39212" y="625604"/>
                  </a:lnTo>
                  <a:cubicBezTo>
                    <a:pt x="17556" y="625604"/>
                    <a:pt x="0" y="608048"/>
                    <a:pt x="0" y="586392"/>
                  </a:cubicBezTo>
                  <a:lnTo>
                    <a:pt x="0" y="39212"/>
                  </a:lnTo>
                  <a:cubicBezTo>
                    <a:pt x="0" y="17556"/>
                    <a:pt x="17556" y="0"/>
                    <a:pt x="39212" y="0"/>
                  </a:cubicBezTo>
                  <a:close/>
                </a:path>
              </a:pathLst>
            </a:custGeom>
            <a:solidFill>
              <a:srgbClr val="ECD5C5"/>
            </a:solidFill>
            <a:ln cap="rnd">
              <a:noFill/>
              <a:prstDash val="solid"/>
              <a:round/>
            </a:ln>
          </p:spPr>
        </p:sp>
        <p:sp>
          <p:nvSpPr>
            <p:cNvPr name="TextBox 8" id="8"/>
            <p:cNvSpPr txBox="true"/>
            <p:nvPr/>
          </p:nvSpPr>
          <p:spPr>
            <a:xfrm>
              <a:off x="0" y="-38100"/>
              <a:ext cx="3120035" cy="663704"/>
            </a:xfrm>
            <a:prstGeom prst="rect">
              <a:avLst/>
            </a:prstGeom>
          </p:spPr>
          <p:txBody>
            <a:bodyPr anchor="ctr" rtlCol="false" tIns="50800" lIns="50800" bIns="50800" rIns="50800"/>
            <a:lstStyle/>
            <a:p>
              <a:pPr algn="ctr">
                <a:lnSpc>
                  <a:spcPts val="2659"/>
                </a:lnSpc>
              </a:pPr>
            </a:p>
          </p:txBody>
        </p:sp>
      </p:grpSp>
      <p:sp>
        <p:nvSpPr>
          <p:cNvPr name="Freeform 9" id="9"/>
          <p:cNvSpPr/>
          <p:nvPr/>
        </p:nvSpPr>
        <p:spPr>
          <a:xfrm flipH="false" flipV="false" rot="0">
            <a:off x="14920634" y="1034311"/>
            <a:ext cx="2105666" cy="1152374"/>
          </a:xfrm>
          <a:custGeom>
            <a:avLst/>
            <a:gdLst/>
            <a:ahLst/>
            <a:cxnLst/>
            <a:rect r="r" b="b" t="t" l="l"/>
            <a:pathLst>
              <a:path h="1152374" w="2105666">
                <a:moveTo>
                  <a:pt x="0" y="0"/>
                </a:moveTo>
                <a:lnTo>
                  <a:pt x="2105666" y="0"/>
                </a:lnTo>
                <a:lnTo>
                  <a:pt x="2105666" y="1152373"/>
                </a:lnTo>
                <a:lnTo>
                  <a:pt x="0" y="115237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0" id="10"/>
          <p:cNvGrpSpPr/>
          <p:nvPr/>
        </p:nvGrpSpPr>
        <p:grpSpPr>
          <a:xfrm rot="0">
            <a:off x="5847431" y="9434301"/>
            <a:ext cx="2882434" cy="2882434"/>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D9D9D9"/>
              </a:solidFill>
              <a:prstDash val="solid"/>
              <a:miter/>
            </a:ln>
          </p:spPr>
        </p:sp>
        <p:sp>
          <p:nvSpPr>
            <p:cNvPr name="TextBox 12" id="12"/>
            <p:cNvSpPr txBox="true"/>
            <p:nvPr/>
          </p:nvSpPr>
          <p:spPr>
            <a:xfrm>
              <a:off x="76200" y="19050"/>
              <a:ext cx="660400" cy="717550"/>
            </a:xfrm>
            <a:prstGeom prst="rect">
              <a:avLst/>
            </a:prstGeom>
          </p:spPr>
          <p:txBody>
            <a:bodyPr anchor="ctr" rtlCol="false" tIns="50800" lIns="50800" bIns="50800" rIns="50800"/>
            <a:lstStyle/>
            <a:p>
              <a:pPr algn="ctr">
                <a:lnSpc>
                  <a:spcPts val="2399"/>
                </a:lnSpc>
              </a:pPr>
            </a:p>
          </p:txBody>
        </p:sp>
      </p:grpSp>
      <p:sp>
        <p:nvSpPr>
          <p:cNvPr name="Freeform 13" id="13"/>
          <p:cNvSpPr/>
          <p:nvPr/>
        </p:nvSpPr>
        <p:spPr>
          <a:xfrm flipH="false" flipV="false" rot="5400000">
            <a:off x="6350393" y="8858114"/>
            <a:ext cx="1301788" cy="1152374"/>
          </a:xfrm>
          <a:custGeom>
            <a:avLst/>
            <a:gdLst/>
            <a:ahLst/>
            <a:cxnLst/>
            <a:rect r="r" b="b" t="t" l="l"/>
            <a:pathLst>
              <a:path h="1152374" w="1301788">
                <a:moveTo>
                  <a:pt x="0" y="0"/>
                </a:moveTo>
                <a:lnTo>
                  <a:pt x="1301788" y="0"/>
                </a:lnTo>
                <a:lnTo>
                  <a:pt x="1301788" y="1152374"/>
                </a:lnTo>
                <a:lnTo>
                  <a:pt x="0" y="1152374"/>
                </a:lnTo>
                <a:lnTo>
                  <a:pt x="0" y="0"/>
                </a:lnTo>
                <a:close/>
              </a:path>
            </a:pathLst>
          </a:custGeom>
          <a:blipFill>
            <a:blip r:embed="rId6">
              <a:extLst>
                <a:ext uri="{96DAC541-7B7A-43D3-8B79-37D633B846F1}">
                  <asvg:svgBlip xmlns:asvg="http://schemas.microsoft.com/office/drawing/2016/SVG/main" r:embed="rId7"/>
                </a:ext>
              </a:extLst>
            </a:blip>
            <a:stretch>
              <a:fillRect l="0" t="0" r="-61751" b="0"/>
            </a:stretch>
          </a:blipFill>
        </p:spPr>
      </p:sp>
      <p:grpSp>
        <p:nvGrpSpPr>
          <p:cNvPr name="Group 14" id="14"/>
          <p:cNvGrpSpPr/>
          <p:nvPr/>
        </p:nvGrpSpPr>
        <p:grpSpPr>
          <a:xfrm rot="0">
            <a:off x="7702783" y="-4878046"/>
            <a:ext cx="2882434" cy="2882434"/>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D9D9D9"/>
              </a:solidFill>
              <a:prstDash val="solid"/>
              <a:miter/>
            </a:ln>
          </p:spPr>
        </p:sp>
        <p:sp>
          <p:nvSpPr>
            <p:cNvPr name="TextBox 16" id="16"/>
            <p:cNvSpPr txBox="true"/>
            <p:nvPr/>
          </p:nvSpPr>
          <p:spPr>
            <a:xfrm>
              <a:off x="76200" y="19050"/>
              <a:ext cx="660400" cy="717550"/>
            </a:xfrm>
            <a:prstGeom prst="rect">
              <a:avLst/>
            </a:prstGeom>
          </p:spPr>
          <p:txBody>
            <a:bodyPr anchor="ctr" rtlCol="false" tIns="50800" lIns="50800" bIns="50800" rIns="50800"/>
            <a:lstStyle/>
            <a:p>
              <a:pPr algn="ctr">
                <a:lnSpc>
                  <a:spcPts val="2399"/>
                </a:lnSpc>
              </a:pPr>
            </a:p>
          </p:txBody>
        </p:sp>
      </p:grpSp>
      <p:sp>
        <p:nvSpPr>
          <p:cNvPr name="TextBox 17" id="17"/>
          <p:cNvSpPr txBox="true"/>
          <p:nvPr/>
        </p:nvSpPr>
        <p:spPr>
          <a:xfrm rot="0">
            <a:off x="8577333" y="3902710"/>
            <a:ext cx="9259688" cy="5355590"/>
          </a:xfrm>
          <a:prstGeom prst="rect">
            <a:avLst/>
          </a:prstGeom>
        </p:spPr>
        <p:txBody>
          <a:bodyPr anchor="t" rtlCol="false" tIns="0" lIns="0" bIns="0" rIns="0">
            <a:spAutoFit/>
          </a:bodyPr>
          <a:lstStyle/>
          <a:p>
            <a:pPr>
              <a:lnSpc>
                <a:spcPts val="4620"/>
              </a:lnSpc>
            </a:pPr>
            <a:r>
              <a:rPr lang="en-US" sz="3300">
                <a:solidFill>
                  <a:srgbClr val="000000"/>
                </a:solidFill>
                <a:latin typeface="Poppins"/>
              </a:rPr>
              <a:t>Creating a space for deployment in huggingface, a repository is automatically created for version control for both the model &amp; source code of the application. Huggingface space maintains source versioning using the popular VCS git. So, working with HF Space for version control is the same as using github like VCS.</a:t>
            </a:r>
          </a:p>
          <a:p>
            <a:pPr>
              <a:lnSpc>
                <a:spcPts val="5599"/>
              </a:lnSpc>
              <a:spcBef>
                <a:spcPct val="0"/>
              </a:spcBef>
            </a:pPr>
          </a:p>
        </p:txBody>
      </p:sp>
      <p:sp>
        <p:nvSpPr>
          <p:cNvPr name="TextBox 18" id="18"/>
          <p:cNvSpPr txBox="true"/>
          <p:nvPr/>
        </p:nvSpPr>
        <p:spPr>
          <a:xfrm rot="0">
            <a:off x="194126" y="296048"/>
            <a:ext cx="9108200" cy="2628900"/>
          </a:xfrm>
          <a:prstGeom prst="rect">
            <a:avLst/>
          </a:prstGeom>
        </p:spPr>
        <p:txBody>
          <a:bodyPr anchor="t" rtlCol="false" tIns="0" lIns="0" bIns="0" rIns="0">
            <a:spAutoFit/>
          </a:bodyPr>
          <a:lstStyle/>
          <a:p>
            <a:pPr>
              <a:lnSpc>
                <a:spcPts val="9900"/>
              </a:lnSpc>
            </a:pPr>
            <a:r>
              <a:rPr lang="en-US" sz="9000">
                <a:solidFill>
                  <a:srgbClr val="626953"/>
                </a:solidFill>
                <a:latin typeface="Poppins Ultra-Bold"/>
              </a:rPr>
              <a:t>VERSION CONTROLLING</a:t>
            </a:r>
          </a:p>
        </p:txBody>
      </p:sp>
      <p:sp>
        <p:nvSpPr>
          <p:cNvPr name="Freeform 19" id="19"/>
          <p:cNvSpPr/>
          <p:nvPr/>
        </p:nvSpPr>
        <p:spPr>
          <a:xfrm flipH="false" flipV="false" rot="0">
            <a:off x="741339" y="4591189"/>
            <a:ext cx="6259948" cy="3050090"/>
          </a:xfrm>
          <a:custGeom>
            <a:avLst/>
            <a:gdLst/>
            <a:ahLst/>
            <a:cxnLst/>
            <a:rect r="r" b="b" t="t" l="l"/>
            <a:pathLst>
              <a:path h="3050090" w="6259948">
                <a:moveTo>
                  <a:pt x="0" y="0"/>
                </a:moveTo>
                <a:lnTo>
                  <a:pt x="6259948" y="0"/>
                </a:lnTo>
                <a:lnTo>
                  <a:pt x="6259948" y="3050090"/>
                </a:lnTo>
                <a:lnTo>
                  <a:pt x="0" y="3050090"/>
                </a:lnTo>
                <a:lnTo>
                  <a:pt x="0" y="0"/>
                </a:lnTo>
                <a:close/>
              </a:path>
            </a:pathLst>
          </a:custGeom>
          <a:blipFill>
            <a:blip r:embed="rId8"/>
            <a:stretch>
              <a:fillRect l="-67661" t="0" r="-33475" b="-179113"/>
            </a:stretch>
          </a:blipFill>
        </p:spPr>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alphaModFix amt="50000"/>
            </a:blip>
            <a:stretch>
              <a:fillRect l="-15444" t="0" r="-15444" b="0"/>
            </a:stretch>
          </a:blipFill>
        </p:spPr>
      </p:sp>
      <p:grpSp>
        <p:nvGrpSpPr>
          <p:cNvPr name="Group 3" id="3"/>
          <p:cNvGrpSpPr/>
          <p:nvPr/>
        </p:nvGrpSpPr>
        <p:grpSpPr>
          <a:xfrm rot="0">
            <a:off x="-806310" y="1028700"/>
            <a:ext cx="13939271" cy="8229600"/>
            <a:chOff x="0" y="0"/>
            <a:chExt cx="3671248" cy="2167467"/>
          </a:xfrm>
        </p:grpSpPr>
        <p:sp>
          <p:nvSpPr>
            <p:cNvPr name="Freeform 4" id="4"/>
            <p:cNvSpPr/>
            <p:nvPr/>
          </p:nvSpPr>
          <p:spPr>
            <a:xfrm flipH="false" flipV="false" rot="0">
              <a:off x="0" y="0"/>
              <a:ext cx="3671248" cy="2167467"/>
            </a:xfrm>
            <a:custGeom>
              <a:avLst/>
              <a:gdLst/>
              <a:ahLst/>
              <a:cxnLst/>
              <a:rect r="r" b="b" t="t" l="l"/>
              <a:pathLst>
                <a:path h="2167467" w="3671248">
                  <a:moveTo>
                    <a:pt x="33324" y="0"/>
                  </a:moveTo>
                  <a:lnTo>
                    <a:pt x="3637924" y="0"/>
                  </a:lnTo>
                  <a:cubicBezTo>
                    <a:pt x="3656329" y="0"/>
                    <a:pt x="3671248" y="14920"/>
                    <a:pt x="3671248" y="33324"/>
                  </a:cubicBezTo>
                  <a:lnTo>
                    <a:pt x="3671248" y="2134143"/>
                  </a:lnTo>
                  <a:cubicBezTo>
                    <a:pt x="3671248" y="2142981"/>
                    <a:pt x="3667737" y="2151457"/>
                    <a:pt x="3661488" y="2157706"/>
                  </a:cubicBezTo>
                  <a:cubicBezTo>
                    <a:pt x="3655239" y="2163956"/>
                    <a:pt x="3646762" y="2167467"/>
                    <a:pt x="3637924" y="2167467"/>
                  </a:cubicBezTo>
                  <a:lnTo>
                    <a:pt x="33324" y="2167467"/>
                  </a:lnTo>
                  <a:cubicBezTo>
                    <a:pt x="24486" y="2167467"/>
                    <a:pt x="16010" y="2163956"/>
                    <a:pt x="9760" y="2157706"/>
                  </a:cubicBezTo>
                  <a:cubicBezTo>
                    <a:pt x="3511" y="2151457"/>
                    <a:pt x="0" y="2142981"/>
                    <a:pt x="0" y="2134143"/>
                  </a:cubicBezTo>
                  <a:lnTo>
                    <a:pt x="0" y="33324"/>
                  </a:lnTo>
                  <a:cubicBezTo>
                    <a:pt x="0" y="24486"/>
                    <a:pt x="3511" y="16010"/>
                    <a:pt x="9760" y="9760"/>
                  </a:cubicBezTo>
                  <a:cubicBezTo>
                    <a:pt x="16010" y="3511"/>
                    <a:pt x="24486" y="0"/>
                    <a:pt x="33324" y="0"/>
                  </a:cubicBezTo>
                  <a:close/>
                </a:path>
              </a:pathLst>
            </a:custGeom>
            <a:solidFill>
              <a:srgbClr val="9EA788"/>
            </a:solidFill>
            <a:ln cap="rnd">
              <a:noFill/>
              <a:prstDash val="solid"/>
              <a:round/>
            </a:ln>
          </p:spPr>
        </p:sp>
        <p:sp>
          <p:nvSpPr>
            <p:cNvPr name="TextBox 5" id="5"/>
            <p:cNvSpPr txBox="true"/>
            <p:nvPr/>
          </p:nvSpPr>
          <p:spPr>
            <a:xfrm>
              <a:off x="0" y="-38100"/>
              <a:ext cx="3671248" cy="2205567"/>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1487526" y="1383088"/>
            <a:ext cx="14243376" cy="2558443"/>
            <a:chOff x="0" y="0"/>
            <a:chExt cx="3751342" cy="673829"/>
          </a:xfrm>
        </p:grpSpPr>
        <p:sp>
          <p:nvSpPr>
            <p:cNvPr name="Freeform 7" id="7"/>
            <p:cNvSpPr/>
            <p:nvPr/>
          </p:nvSpPr>
          <p:spPr>
            <a:xfrm flipH="false" flipV="false" rot="0">
              <a:off x="0" y="0"/>
              <a:ext cx="3751342" cy="673829"/>
            </a:xfrm>
            <a:custGeom>
              <a:avLst/>
              <a:gdLst/>
              <a:ahLst/>
              <a:cxnLst/>
              <a:rect r="r" b="b" t="t" l="l"/>
              <a:pathLst>
                <a:path h="673829" w="3751342">
                  <a:moveTo>
                    <a:pt x="32613" y="0"/>
                  </a:moveTo>
                  <a:lnTo>
                    <a:pt x="3718729" y="0"/>
                  </a:lnTo>
                  <a:cubicBezTo>
                    <a:pt x="3736741" y="0"/>
                    <a:pt x="3751342" y="14601"/>
                    <a:pt x="3751342" y="32613"/>
                  </a:cubicBezTo>
                  <a:lnTo>
                    <a:pt x="3751342" y="641216"/>
                  </a:lnTo>
                  <a:cubicBezTo>
                    <a:pt x="3751342" y="649865"/>
                    <a:pt x="3747906" y="658161"/>
                    <a:pt x="3741790" y="664277"/>
                  </a:cubicBezTo>
                  <a:cubicBezTo>
                    <a:pt x="3735674" y="670393"/>
                    <a:pt x="3727379" y="673829"/>
                    <a:pt x="3718729" y="673829"/>
                  </a:cubicBezTo>
                  <a:lnTo>
                    <a:pt x="32613" y="673829"/>
                  </a:lnTo>
                  <a:cubicBezTo>
                    <a:pt x="23963" y="673829"/>
                    <a:pt x="15668" y="670393"/>
                    <a:pt x="9552" y="664277"/>
                  </a:cubicBezTo>
                  <a:cubicBezTo>
                    <a:pt x="3436" y="658161"/>
                    <a:pt x="0" y="649865"/>
                    <a:pt x="0" y="641216"/>
                  </a:cubicBezTo>
                  <a:lnTo>
                    <a:pt x="0" y="32613"/>
                  </a:lnTo>
                  <a:cubicBezTo>
                    <a:pt x="0" y="23963"/>
                    <a:pt x="3436" y="15668"/>
                    <a:pt x="9552" y="9552"/>
                  </a:cubicBezTo>
                  <a:cubicBezTo>
                    <a:pt x="15668" y="3436"/>
                    <a:pt x="23963" y="0"/>
                    <a:pt x="32613" y="0"/>
                  </a:cubicBezTo>
                  <a:close/>
                </a:path>
              </a:pathLst>
            </a:custGeom>
            <a:solidFill>
              <a:srgbClr val="FFFFFF"/>
            </a:solidFill>
            <a:ln cap="rnd">
              <a:noFill/>
              <a:prstDash val="solid"/>
              <a:round/>
            </a:ln>
          </p:spPr>
        </p:sp>
        <p:sp>
          <p:nvSpPr>
            <p:cNvPr name="TextBox 8" id="8"/>
            <p:cNvSpPr txBox="true"/>
            <p:nvPr/>
          </p:nvSpPr>
          <p:spPr>
            <a:xfrm>
              <a:off x="0" y="-38100"/>
              <a:ext cx="3751342" cy="711929"/>
            </a:xfrm>
            <a:prstGeom prst="rect">
              <a:avLst/>
            </a:prstGeom>
          </p:spPr>
          <p:txBody>
            <a:bodyPr anchor="ctr" rtlCol="false" tIns="50800" lIns="50800" bIns="50800" rIns="50800"/>
            <a:lstStyle/>
            <a:p>
              <a:pPr algn="ctr">
                <a:lnSpc>
                  <a:spcPts val="2659"/>
                </a:lnSpc>
              </a:pPr>
            </a:p>
          </p:txBody>
        </p:sp>
      </p:grpSp>
      <p:sp>
        <p:nvSpPr>
          <p:cNvPr name="Freeform 9" id="9"/>
          <p:cNvSpPr/>
          <p:nvPr/>
        </p:nvSpPr>
        <p:spPr>
          <a:xfrm flipH="false" flipV="false" rot="-5400000">
            <a:off x="9183972" y="6723877"/>
            <a:ext cx="2105666" cy="1152374"/>
          </a:xfrm>
          <a:custGeom>
            <a:avLst/>
            <a:gdLst/>
            <a:ahLst/>
            <a:cxnLst/>
            <a:rect r="r" b="b" t="t" l="l"/>
            <a:pathLst>
              <a:path h="1152374" w="2105666">
                <a:moveTo>
                  <a:pt x="0" y="0"/>
                </a:moveTo>
                <a:lnTo>
                  <a:pt x="2105666" y="0"/>
                </a:lnTo>
                <a:lnTo>
                  <a:pt x="2105666" y="1152373"/>
                </a:lnTo>
                <a:lnTo>
                  <a:pt x="0" y="115237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0" id="10"/>
          <p:cNvSpPr/>
          <p:nvPr/>
        </p:nvSpPr>
        <p:spPr>
          <a:xfrm flipH="false" flipV="false" rot="0">
            <a:off x="15153634" y="1028700"/>
            <a:ext cx="2105666" cy="1152374"/>
          </a:xfrm>
          <a:custGeom>
            <a:avLst/>
            <a:gdLst/>
            <a:ahLst/>
            <a:cxnLst/>
            <a:rect r="r" b="b" t="t" l="l"/>
            <a:pathLst>
              <a:path h="1152374" w="2105666">
                <a:moveTo>
                  <a:pt x="0" y="0"/>
                </a:moveTo>
                <a:lnTo>
                  <a:pt x="2105666" y="0"/>
                </a:lnTo>
                <a:lnTo>
                  <a:pt x="2105666" y="1152374"/>
                </a:lnTo>
                <a:lnTo>
                  <a:pt x="0" y="115237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11" id="11"/>
          <p:cNvGrpSpPr/>
          <p:nvPr/>
        </p:nvGrpSpPr>
        <p:grpSpPr>
          <a:xfrm rot="0">
            <a:off x="8795588" y="-1989626"/>
            <a:ext cx="2882434" cy="2882434"/>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D9D9D9"/>
              </a:solidFill>
              <a:prstDash val="solid"/>
              <a:miter/>
            </a:ln>
          </p:spPr>
        </p:sp>
        <p:sp>
          <p:nvSpPr>
            <p:cNvPr name="TextBox 13" id="13"/>
            <p:cNvSpPr txBox="true"/>
            <p:nvPr/>
          </p:nvSpPr>
          <p:spPr>
            <a:xfrm>
              <a:off x="76200" y="19050"/>
              <a:ext cx="660400" cy="717550"/>
            </a:xfrm>
            <a:prstGeom prst="rect">
              <a:avLst/>
            </a:prstGeom>
          </p:spPr>
          <p:txBody>
            <a:bodyPr anchor="ctr" rtlCol="false" tIns="50800" lIns="50800" bIns="50800" rIns="50800"/>
            <a:lstStyle/>
            <a:p>
              <a:pPr algn="ctr">
                <a:lnSpc>
                  <a:spcPts val="2399"/>
                </a:lnSpc>
              </a:pPr>
            </a:p>
          </p:txBody>
        </p:sp>
      </p:grpSp>
      <p:sp>
        <p:nvSpPr>
          <p:cNvPr name="Freeform 14" id="14"/>
          <p:cNvSpPr/>
          <p:nvPr/>
        </p:nvSpPr>
        <p:spPr>
          <a:xfrm flipH="false" flipV="false" rot="606322">
            <a:off x="6760025" y="7417654"/>
            <a:ext cx="2852031" cy="805699"/>
          </a:xfrm>
          <a:custGeom>
            <a:avLst/>
            <a:gdLst/>
            <a:ahLst/>
            <a:cxnLst/>
            <a:rect r="r" b="b" t="t" l="l"/>
            <a:pathLst>
              <a:path h="805699" w="2852031">
                <a:moveTo>
                  <a:pt x="0" y="0"/>
                </a:moveTo>
                <a:lnTo>
                  <a:pt x="2852032" y="0"/>
                </a:lnTo>
                <a:lnTo>
                  <a:pt x="2852032" y="805699"/>
                </a:lnTo>
                <a:lnTo>
                  <a:pt x="0" y="80569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5" id="15"/>
          <p:cNvSpPr/>
          <p:nvPr/>
        </p:nvSpPr>
        <p:spPr>
          <a:xfrm flipH="false" flipV="false" rot="0">
            <a:off x="10236805" y="4329633"/>
            <a:ext cx="7705028" cy="4928667"/>
          </a:xfrm>
          <a:custGeom>
            <a:avLst/>
            <a:gdLst/>
            <a:ahLst/>
            <a:cxnLst/>
            <a:rect r="r" b="b" t="t" l="l"/>
            <a:pathLst>
              <a:path h="4928667" w="7705028">
                <a:moveTo>
                  <a:pt x="0" y="0"/>
                </a:moveTo>
                <a:lnTo>
                  <a:pt x="7705028" y="0"/>
                </a:lnTo>
                <a:lnTo>
                  <a:pt x="7705028" y="4928667"/>
                </a:lnTo>
                <a:lnTo>
                  <a:pt x="0" y="4928667"/>
                </a:lnTo>
                <a:lnTo>
                  <a:pt x="0" y="0"/>
                </a:lnTo>
                <a:close/>
              </a:path>
            </a:pathLst>
          </a:custGeom>
          <a:blipFill>
            <a:blip r:embed="rId9"/>
            <a:stretch>
              <a:fillRect l="-45304" t="-53586" r="0" b="0"/>
            </a:stretch>
          </a:blipFill>
        </p:spPr>
      </p:sp>
      <p:sp>
        <p:nvSpPr>
          <p:cNvPr name="TextBox 16" id="16"/>
          <p:cNvSpPr txBox="true"/>
          <p:nvPr/>
        </p:nvSpPr>
        <p:spPr>
          <a:xfrm rot="0">
            <a:off x="213056" y="1383088"/>
            <a:ext cx="11057391" cy="2628900"/>
          </a:xfrm>
          <a:prstGeom prst="rect">
            <a:avLst/>
          </a:prstGeom>
        </p:spPr>
        <p:txBody>
          <a:bodyPr anchor="t" rtlCol="false" tIns="0" lIns="0" bIns="0" rIns="0">
            <a:spAutoFit/>
          </a:bodyPr>
          <a:lstStyle/>
          <a:p>
            <a:pPr algn="just">
              <a:lnSpc>
                <a:spcPts val="9900"/>
              </a:lnSpc>
            </a:pPr>
            <a:r>
              <a:rPr lang="en-US" sz="9000">
                <a:solidFill>
                  <a:srgbClr val="626953"/>
                </a:solidFill>
                <a:latin typeface="Poppins Ultra-Bold"/>
              </a:rPr>
              <a:t>DEPLOYMENT PROCESS </a:t>
            </a:r>
          </a:p>
        </p:txBody>
      </p:sp>
      <p:sp>
        <p:nvSpPr>
          <p:cNvPr name="TextBox 17" id="17"/>
          <p:cNvSpPr txBox="true"/>
          <p:nvPr/>
        </p:nvSpPr>
        <p:spPr>
          <a:xfrm rot="0">
            <a:off x="0" y="5883420"/>
            <a:ext cx="9275935" cy="1052831"/>
          </a:xfrm>
          <a:prstGeom prst="rect">
            <a:avLst/>
          </a:prstGeom>
        </p:spPr>
        <p:txBody>
          <a:bodyPr anchor="t" rtlCol="false" tIns="0" lIns="0" bIns="0" rIns="0">
            <a:spAutoFit/>
          </a:bodyPr>
          <a:lstStyle/>
          <a:p>
            <a:pPr algn="ctr">
              <a:lnSpc>
                <a:spcPts val="8119"/>
              </a:lnSpc>
              <a:spcBef>
                <a:spcPct val="0"/>
              </a:spcBef>
            </a:pPr>
            <a:r>
              <a:rPr lang="en-US" sz="5799">
                <a:solidFill>
                  <a:srgbClr val="FFFFFF"/>
                </a:solidFill>
                <a:latin typeface="Poppins"/>
              </a:rPr>
              <a:t>Using Gradio</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alphaModFix amt="50000"/>
            </a:blip>
            <a:stretch>
              <a:fillRect l="-15444" t="0" r="-15444" b="0"/>
            </a:stretch>
          </a:blipFill>
        </p:spPr>
      </p:sp>
      <p:grpSp>
        <p:nvGrpSpPr>
          <p:cNvPr name="Group 3" id="3"/>
          <p:cNvGrpSpPr/>
          <p:nvPr/>
        </p:nvGrpSpPr>
        <p:grpSpPr>
          <a:xfrm rot="0">
            <a:off x="2174365" y="1209078"/>
            <a:ext cx="13939271" cy="8229600"/>
            <a:chOff x="0" y="0"/>
            <a:chExt cx="3671248" cy="2167467"/>
          </a:xfrm>
        </p:grpSpPr>
        <p:sp>
          <p:nvSpPr>
            <p:cNvPr name="Freeform 4" id="4"/>
            <p:cNvSpPr/>
            <p:nvPr/>
          </p:nvSpPr>
          <p:spPr>
            <a:xfrm flipH="false" flipV="false" rot="0">
              <a:off x="0" y="0"/>
              <a:ext cx="3671248" cy="2167467"/>
            </a:xfrm>
            <a:custGeom>
              <a:avLst/>
              <a:gdLst/>
              <a:ahLst/>
              <a:cxnLst/>
              <a:rect r="r" b="b" t="t" l="l"/>
              <a:pathLst>
                <a:path h="2167467" w="3671248">
                  <a:moveTo>
                    <a:pt x="33324" y="0"/>
                  </a:moveTo>
                  <a:lnTo>
                    <a:pt x="3637924" y="0"/>
                  </a:lnTo>
                  <a:cubicBezTo>
                    <a:pt x="3656329" y="0"/>
                    <a:pt x="3671248" y="14920"/>
                    <a:pt x="3671248" y="33324"/>
                  </a:cubicBezTo>
                  <a:lnTo>
                    <a:pt x="3671248" y="2134143"/>
                  </a:lnTo>
                  <a:cubicBezTo>
                    <a:pt x="3671248" y="2142981"/>
                    <a:pt x="3667737" y="2151457"/>
                    <a:pt x="3661488" y="2157706"/>
                  </a:cubicBezTo>
                  <a:cubicBezTo>
                    <a:pt x="3655239" y="2163956"/>
                    <a:pt x="3646762" y="2167467"/>
                    <a:pt x="3637924" y="2167467"/>
                  </a:cubicBezTo>
                  <a:lnTo>
                    <a:pt x="33324" y="2167467"/>
                  </a:lnTo>
                  <a:cubicBezTo>
                    <a:pt x="24486" y="2167467"/>
                    <a:pt x="16010" y="2163956"/>
                    <a:pt x="9760" y="2157706"/>
                  </a:cubicBezTo>
                  <a:cubicBezTo>
                    <a:pt x="3511" y="2151457"/>
                    <a:pt x="0" y="2142981"/>
                    <a:pt x="0" y="2134143"/>
                  </a:cubicBezTo>
                  <a:lnTo>
                    <a:pt x="0" y="33324"/>
                  </a:lnTo>
                  <a:cubicBezTo>
                    <a:pt x="0" y="24486"/>
                    <a:pt x="3511" y="16010"/>
                    <a:pt x="9760" y="9760"/>
                  </a:cubicBezTo>
                  <a:cubicBezTo>
                    <a:pt x="16010" y="3511"/>
                    <a:pt x="24486" y="0"/>
                    <a:pt x="33324" y="0"/>
                  </a:cubicBezTo>
                  <a:close/>
                </a:path>
              </a:pathLst>
            </a:custGeom>
            <a:solidFill>
              <a:srgbClr val="9EA788"/>
            </a:solidFill>
            <a:ln cap="rnd">
              <a:noFill/>
              <a:prstDash val="solid"/>
              <a:round/>
            </a:ln>
          </p:spPr>
        </p:sp>
        <p:sp>
          <p:nvSpPr>
            <p:cNvPr name="TextBox 5" id="5"/>
            <p:cNvSpPr txBox="true"/>
            <p:nvPr/>
          </p:nvSpPr>
          <p:spPr>
            <a:xfrm>
              <a:off x="0" y="-38100"/>
              <a:ext cx="3671248" cy="2205567"/>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7996030" y="1482962"/>
            <a:ext cx="13378664" cy="2051543"/>
            <a:chOff x="0" y="0"/>
            <a:chExt cx="3523599" cy="540324"/>
          </a:xfrm>
        </p:grpSpPr>
        <p:sp>
          <p:nvSpPr>
            <p:cNvPr name="Freeform 7" id="7"/>
            <p:cNvSpPr/>
            <p:nvPr/>
          </p:nvSpPr>
          <p:spPr>
            <a:xfrm flipH="false" flipV="false" rot="0">
              <a:off x="0" y="0"/>
              <a:ext cx="3523599" cy="540324"/>
            </a:xfrm>
            <a:custGeom>
              <a:avLst/>
              <a:gdLst/>
              <a:ahLst/>
              <a:cxnLst/>
              <a:rect r="r" b="b" t="t" l="l"/>
              <a:pathLst>
                <a:path h="540324" w="3523599">
                  <a:moveTo>
                    <a:pt x="34721" y="0"/>
                  </a:moveTo>
                  <a:lnTo>
                    <a:pt x="3488878" y="0"/>
                  </a:lnTo>
                  <a:cubicBezTo>
                    <a:pt x="3498087" y="0"/>
                    <a:pt x="3506918" y="3658"/>
                    <a:pt x="3513429" y="10169"/>
                  </a:cubicBezTo>
                  <a:cubicBezTo>
                    <a:pt x="3519941" y="16681"/>
                    <a:pt x="3523599" y="25512"/>
                    <a:pt x="3523599" y="34721"/>
                  </a:cubicBezTo>
                  <a:lnTo>
                    <a:pt x="3523599" y="505604"/>
                  </a:lnTo>
                  <a:cubicBezTo>
                    <a:pt x="3523599" y="514812"/>
                    <a:pt x="3519941" y="523643"/>
                    <a:pt x="3513429" y="530155"/>
                  </a:cubicBezTo>
                  <a:cubicBezTo>
                    <a:pt x="3506918" y="536666"/>
                    <a:pt x="3498087" y="540324"/>
                    <a:pt x="3488878" y="540324"/>
                  </a:cubicBezTo>
                  <a:lnTo>
                    <a:pt x="34721" y="540324"/>
                  </a:lnTo>
                  <a:cubicBezTo>
                    <a:pt x="15545" y="540324"/>
                    <a:pt x="0" y="524779"/>
                    <a:pt x="0" y="505604"/>
                  </a:cubicBezTo>
                  <a:lnTo>
                    <a:pt x="0" y="34721"/>
                  </a:lnTo>
                  <a:cubicBezTo>
                    <a:pt x="0" y="15545"/>
                    <a:pt x="15545" y="0"/>
                    <a:pt x="34721" y="0"/>
                  </a:cubicBezTo>
                  <a:close/>
                </a:path>
              </a:pathLst>
            </a:custGeom>
            <a:solidFill>
              <a:srgbClr val="FFFFFF"/>
            </a:solidFill>
            <a:ln cap="rnd">
              <a:noFill/>
              <a:prstDash val="solid"/>
              <a:round/>
            </a:ln>
          </p:spPr>
        </p:sp>
        <p:sp>
          <p:nvSpPr>
            <p:cNvPr name="TextBox 8" id="8"/>
            <p:cNvSpPr txBox="true"/>
            <p:nvPr/>
          </p:nvSpPr>
          <p:spPr>
            <a:xfrm>
              <a:off x="0" y="-38100"/>
              <a:ext cx="3523599" cy="578424"/>
            </a:xfrm>
            <a:prstGeom prst="rect">
              <a:avLst/>
            </a:prstGeom>
          </p:spPr>
          <p:txBody>
            <a:bodyPr anchor="ctr" rtlCol="false" tIns="50800" lIns="50800" bIns="50800" rIns="50800"/>
            <a:lstStyle/>
            <a:p>
              <a:pPr algn="ctr">
                <a:lnSpc>
                  <a:spcPts val="2659"/>
                </a:lnSpc>
              </a:pPr>
            </a:p>
          </p:txBody>
        </p:sp>
      </p:grpSp>
      <p:sp>
        <p:nvSpPr>
          <p:cNvPr name="Freeform 9" id="9"/>
          <p:cNvSpPr/>
          <p:nvPr/>
        </p:nvSpPr>
        <p:spPr>
          <a:xfrm flipH="false" flipV="false" rot="0">
            <a:off x="15153634" y="1028700"/>
            <a:ext cx="2105666" cy="1152374"/>
          </a:xfrm>
          <a:custGeom>
            <a:avLst/>
            <a:gdLst/>
            <a:ahLst/>
            <a:cxnLst/>
            <a:rect r="r" b="b" t="t" l="l"/>
            <a:pathLst>
              <a:path h="1152374" w="2105666">
                <a:moveTo>
                  <a:pt x="0" y="0"/>
                </a:moveTo>
                <a:lnTo>
                  <a:pt x="2105666" y="0"/>
                </a:lnTo>
                <a:lnTo>
                  <a:pt x="2105666" y="1152374"/>
                </a:lnTo>
                <a:lnTo>
                  <a:pt x="0" y="115237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10" id="10"/>
          <p:cNvGrpSpPr/>
          <p:nvPr/>
        </p:nvGrpSpPr>
        <p:grpSpPr>
          <a:xfrm rot="0">
            <a:off x="8795588" y="-1989626"/>
            <a:ext cx="2882434" cy="2882434"/>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D9D9D9"/>
              </a:solidFill>
              <a:prstDash val="solid"/>
              <a:miter/>
            </a:ln>
          </p:spPr>
        </p:sp>
        <p:sp>
          <p:nvSpPr>
            <p:cNvPr name="TextBox 12" id="12"/>
            <p:cNvSpPr txBox="true"/>
            <p:nvPr/>
          </p:nvSpPr>
          <p:spPr>
            <a:xfrm>
              <a:off x="76200" y="19050"/>
              <a:ext cx="660400" cy="717550"/>
            </a:xfrm>
            <a:prstGeom prst="rect">
              <a:avLst/>
            </a:prstGeom>
          </p:spPr>
          <p:txBody>
            <a:bodyPr anchor="ctr" rtlCol="false" tIns="50800" lIns="50800" bIns="50800" rIns="50800"/>
            <a:lstStyle/>
            <a:p>
              <a:pPr algn="ctr">
                <a:lnSpc>
                  <a:spcPts val="2399"/>
                </a:lnSpc>
              </a:pPr>
            </a:p>
          </p:txBody>
        </p:sp>
      </p:grpSp>
      <p:sp>
        <p:nvSpPr>
          <p:cNvPr name="TextBox 13" id="13"/>
          <p:cNvSpPr txBox="true"/>
          <p:nvPr/>
        </p:nvSpPr>
        <p:spPr>
          <a:xfrm rot="0">
            <a:off x="412806" y="1723059"/>
            <a:ext cx="11057391" cy="1371600"/>
          </a:xfrm>
          <a:prstGeom prst="rect">
            <a:avLst/>
          </a:prstGeom>
        </p:spPr>
        <p:txBody>
          <a:bodyPr anchor="t" rtlCol="false" tIns="0" lIns="0" bIns="0" rIns="0">
            <a:spAutoFit/>
          </a:bodyPr>
          <a:lstStyle/>
          <a:p>
            <a:pPr algn="just">
              <a:lnSpc>
                <a:spcPts val="9900"/>
              </a:lnSpc>
            </a:pPr>
            <a:r>
              <a:rPr lang="en-US" sz="9000">
                <a:solidFill>
                  <a:srgbClr val="626953"/>
                </a:solidFill>
                <a:latin typeface="Poppins Ultra-Bold"/>
              </a:rPr>
              <a:t>Gradio </a:t>
            </a:r>
          </a:p>
        </p:txBody>
      </p:sp>
      <p:sp>
        <p:nvSpPr>
          <p:cNvPr name="TextBox 14" id="14"/>
          <p:cNvSpPr txBox="true"/>
          <p:nvPr/>
        </p:nvSpPr>
        <p:spPr>
          <a:xfrm rot="0">
            <a:off x="213056" y="6766088"/>
            <a:ext cx="8035445" cy="323215"/>
          </a:xfrm>
          <a:prstGeom prst="rect">
            <a:avLst/>
          </a:prstGeom>
        </p:spPr>
        <p:txBody>
          <a:bodyPr anchor="t" rtlCol="false" tIns="0" lIns="0" bIns="0" rIns="0">
            <a:spAutoFit/>
          </a:bodyPr>
          <a:lstStyle/>
          <a:p>
            <a:pPr algn="ctr">
              <a:lnSpc>
                <a:spcPts val="2659"/>
              </a:lnSpc>
              <a:spcBef>
                <a:spcPct val="0"/>
              </a:spcBef>
            </a:pPr>
          </a:p>
        </p:txBody>
      </p:sp>
      <p:sp>
        <p:nvSpPr>
          <p:cNvPr name="TextBox 15" id="15"/>
          <p:cNvSpPr txBox="true"/>
          <p:nvPr/>
        </p:nvSpPr>
        <p:spPr>
          <a:xfrm rot="0">
            <a:off x="3082205" y="4029806"/>
            <a:ext cx="12123590" cy="4078070"/>
          </a:xfrm>
          <a:prstGeom prst="rect">
            <a:avLst/>
          </a:prstGeom>
        </p:spPr>
        <p:txBody>
          <a:bodyPr anchor="t" rtlCol="false" tIns="0" lIns="0" bIns="0" rIns="0">
            <a:spAutoFit/>
          </a:bodyPr>
          <a:lstStyle/>
          <a:p>
            <a:pPr marL="717017" indent="-358508" lvl="1">
              <a:lnSpc>
                <a:spcPts val="4649"/>
              </a:lnSpc>
              <a:spcBef>
                <a:spcPct val="0"/>
              </a:spcBef>
              <a:buFont typeface="Arial"/>
              <a:buChar char="•"/>
            </a:pPr>
            <a:r>
              <a:rPr lang="en-US" sz="3321">
                <a:solidFill>
                  <a:srgbClr val="000000"/>
                </a:solidFill>
                <a:latin typeface="Poppins"/>
              </a:rPr>
              <a:t>An open-source framework</a:t>
            </a:r>
            <a:r>
              <a:rPr lang="en-US" sz="3321">
                <a:solidFill>
                  <a:srgbClr val="000000"/>
                </a:solidFill>
                <a:latin typeface="Poppins"/>
              </a:rPr>
              <a:t> simplifying the creation of machine learning-based applications, requiring minimal GUI development. </a:t>
            </a:r>
          </a:p>
          <a:p>
            <a:pPr>
              <a:lnSpc>
                <a:spcPts val="4649"/>
              </a:lnSpc>
              <a:spcBef>
                <a:spcPct val="0"/>
              </a:spcBef>
            </a:pPr>
          </a:p>
          <a:p>
            <a:pPr marL="717017" indent="-358508" lvl="1">
              <a:lnSpc>
                <a:spcPts val="4649"/>
              </a:lnSpc>
              <a:spcBef>
                <a:spcPct val="0"/>
              </a:spcBef>
              <a:buFont typeface="Arial"/>
              <a:buChar char="•"/>
            </a:pPr>
            <a:r>
              <a:rPr lang="en-US" sz="3321">
                <a:solidFill>
                  <a:srgbClr val="000000"/>
                </a:solidFill>
                <a:latin typeface="Poppins"/>
              </a:rPr>
              <a:t>D</a:t>
            </a:r>
            <a:r>
              <a:rPr lang="en-US" sz="3321">
                <a:solidFill>
                  <a:srgbClr val="000000"/>
                </a:solidFill>
                <a:latin typeface="Poppins"/>
              </a:rPr>
              <a:t>eploying both the backend and frontend elements of these applications. </a:t>
            </a:r>
          </a:p>
          <a:p>
            <a:pPr>
              <a:lnSpc>
                <a:spcPts val="4649"/>
              </a:lnSpc>
              <a:spcBef>
                <a:spcPct val="0"/>
              </a:spcBef>
            </a:pP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alphaModFix amt="50000"/>
            </a:blip>
            <a:stretch>
              <a:fillRect l="-15444" t="0" r="-15444" b="0"/>
            </a:stretch>
          </a:blipFill>
        </p:spPr>
      </p:sp>
      <p:grpSp>
        <p:nvGrpSpPr>
          <p:cNvPr name="Group 3" id="3"/>
          <p:cNvGrpSpPr/>
          <p:nvPr/>
        </p:nvGrpSpPr>
        <p:grpSpPr>
          <a:xfrm rot="0">
            <a:off x="-239275" y="1308953"/>
            <a:ext cx="18527275" cy="8676865"/>
            <a:chOff x="0" y="0"/>
            <a:chExt cx="4879611" cy="2285265"/>
          </a:xfrm>
        </p:grpSpPr>
        <p:sp>
          <p:nvSpPr>
            <p:cNvPr name="Freeform 4" id="4"/>
            <p:cNvSpPr/>
            <p:nvPr/>
          </p:nvSpPr>
          <p:spPr>
            <a:xfrm flipH="false" flipV="false" rot="0">
              <a:off x="0" y="0"/>
              <a:ext cx="4879611" cy="2285265"/>
            </a:xfrm>
            <a:custGeom>
              <a:avLst/>
              <a:gdLst/>
              <a:ahLst/>
              <a:cxnLst/>
              <a:rect r="r" b="b" t="t" l="l"/>
              <a:pathLst>
                <a:path h="2285265" w="4879611">
                  <a:moveTo>
                    <a:pt x="25072" y="0"/>
                  </a:moveTo>
                  <a:lnTo>
                    <a:pt x="4854539" y="0"/>
                  </a:lnTo>
                  <a:cubicBezTo>
                    <a:pt x="4868386" y="0"/>
                    <a:pt x="4879611" y="11225"/>
                    <a:pt x="4879611" y="25072"/>
                  </a:cubicBezTo>
                  <a:lnTo>
                    <a:pt x="4879611" y="2260193"/>
                  </a:lnTo>
                  <a:cubicBezTo>
                    <a:pt x="4879611" y="2274040"/>
                    <a:pt x="4868386" y="2285265"/>
                    <a:pt x="4854539" y="2285265"/>
                  </a:cubicBezTo>
                  <a:lnTo>
                    <a:pt x="25072" y="2285265"/>
                  </a:lnTo>
                  <a:cubicBezTo>
                    <a:pt x="11225" y="2285265"/>
                    <a:pt x="0" y="2274040"/>
                    <a:pt x="0" y="2260193"/>
                  </a:cubicBezTo>
                  <a:lnTo>
                    <a:pt x="0" y="25072"/>
                  </a:lnTo>
                  <a:cubicBezTo>
                    <a:pt x="0" y="11225"/>
                    <a:pt x="11225" y="0"/>
                    <a:pt x="25072" y="0"/>
                  </a:cubicBezTo>
                  <a:close/>
                </a:path>
              </a:pathLst>
            </a:custGeom>
            <a:solidFill>
              <a:srgbClr val="9EA788"/>
            </a:solidFill>
            <a:ln cap="rnd">
              <a:noFill/>
              <a:prstDash val="solid"/>
              <a:round/>
            </a:ln>
          </p:spPr>
        </p:sp>
        <p:sp>
          <p:nvSpPr>
            <p:cNvPr name="TextBox 5" id="5"/>
            <p:cNvSpPr txBox="true"/>
            <p:nvPr/>
          </p:nvSpPr>
          <p:spPr>
            <a:xfrm>
              <a:off x="0" y="-38100"/>
              <a:ext cx="4879611" cy="2323365"/>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7996030" y="1482962"/>
            <a:ext cx="13378664" cy="2051543"/>
            <a:chOff x="0" y="0"/>
            <a:chExt cx="3523599" cy="540324"/>
          </a:xfrm>
        </p:grpSpPr>
        <p:sp>
          <p:nvSpPr>
            <p:cNvPr name="Freeform 7" id="7"/>
            <p:cNvSpPr/>
            <p:nvPr/>
          </p:nvSpPr>
          <p:spPr>
            <a:xfrm flipH="false" flipV="false" rot="0">
              <a:off x="0" y="0"/>
              <a:ext cx="3523599" cy="540324"/>
            </a:xfrm>
            <a:custGeom>
              <a:avLst/>
              <a:gdLst/>
              <a:ahLst/>
              <a:cxnLst/>
              <a:rect r="r" b="b" t="t" l="l"/>
              <a:pathLst>
                <a:path h="540324" w="3523599">
                  <a:moveTo>
                    <a:pt x="34721" y="0"/>
                  </a:moveTo>
                  <a:lnTo>
                    <a:pt x="3488878" y="0"/>
                  </a:lnTo>
                  <a:cubicBezTo>
                    <a:pt x="3498087" y="0"/>
                    <a:pt x="3506918" y="3658"/>
                    <a:pt x="3513429" y="10169"/>
                  </a:cubicBezTo>
                  <a:cubicBezTo>
                    <a:pt x="3519941" y="16681"/>
                    <a:pt x="3523599" y="25512"/>
                    <a:pt x="3523599" y="34721"/>
                  </a:cubicBezTo>
                  <a:lnTo>
                    <a:pt x="3523599" y="505604"/>
                  </a:lnTo>
                  <a:cubicBezTo>
                    <a:pt x="3523599" y="514812"/>
                    <a:pt x="3519941" y="523643"/>
                    <a:pt x="3513429" y="530155"/>
                  </a:cubicBezTo>
                  <a:cubicBezTo>
                    <a:pt x="3506918" y="536666"/>
                    <a:pt x="3498087" y="540324"/>
                    <a:pt x="3488878" y="540324"/>
                  </a:cubicBezTo>
                  <a:lnTo>
                    <a:pt x="34721" y="540324"/>
                  </a:lnTo>
                  <a:cubicBezTo>
                    <a:pt x="15545" y="540324"/>
                    <a:pt x="0" y="524779"/>
                    <a:pt x="0" y="505604"/>
                  </a:cubicBezTo>
                  <a:lnTo>
                    <a:pt x="0" y="34721"/>
                  </a:lnTo>
                  <a:cubicBezTo>
                    <a:pt x="0" y="15545"/>
                    <a:pt x="15545" y="0"/>
                    <a:pt x="34721" y="0"/>
                  </a:cubicBezTo>
                  <a:close/>
                </a:path>
              </a:pathLst>
            </a:custGeom>
            <a:solidFill>
              <a:srgbClr val="FFFFFF"/>
            </a:solidFill>
            <a:ln cap="rnd">
              <a:noFill/>
              <a:prstDash val="solid"/>
              <a:round/>
            </a:ln>
          </p:spPr>
        </p:sp>
        <p:sp>
          <p:nvSpPr>
            <p:cNvPr name="TextBox 8" id="8"/>
            <p:cNvSpPr txBox="true"/>
            <p:nvPr/>
          </p:nvSpPr>
          <p:spPr>
            <a:xfrm>
              <a:off x="0" y="-38100"/>
              <a:ext cx="3523599" cy="578424"/>
            </a:xfrm>
            <a:prstGeom prst="rect">
              <a:avLst/>
            </a:prstGeom>
          </p:spPr>
          <p:txBody>
            <a:bodyPr anchor="ctr" rtlCol="false" tIns="50800" lIns="50800" bIns="50800" rIns="50800"/>
            <a:lstStyle/>
            <a:p>
              <a:pPr algn="ctr">
                <a:lnSpc>
                  <a:spcPts val="2659"/>
                </a:lnSpc>
              </a:pPr>
            </a:p>
          </p:txBody>
        </p:sp>
      </p:grpSp>
      <p:sp>
        <p:nvSpPr>
          <p:cNvPr name="Freeform 9" id="9"/>
          <p:cNvSpPr/>
          <p:nvPr/>
        </p:nvSpPr>
        <p:spPr>
          <a:xfrm flipH="false" flipV="false" rot="0">
            <a:off x="15153634" y="1028700"/>
            <a:ext cx="2105666" cy="1152374"/>
          </a:xfrm>
          <a:custGeom>
            <a:avLst/>
            <a:gdLst/>
            <a:ahLst/>
            <a:cxnLst/>
            <a:rect r="r" b="b" t="t" l="l"/>
            <a:pathLst>
              <a:path h="1152374" w="2105666">
                <a:moveTo>
                  <a:pt x="0" y="0"/>
                </a:moveTo>
                <a:lnTo>
                  <a:pt x="2105666" y="0"/>
                </a:lnTo>
                <a:lnTo>
                  <a:pt x="2105666" y="1152374"/>
                </a:lnTo>
                <a:lnTo>
                  <a:pt x="0" y="115237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10" id="10"/>
          <p:cNvGrpSpPr/>
          <p:nvPr/>
        </p:nvGrpSpPr>
        <p:grpSpPr>
          <a:xfrm rot="0">
            <a:off x="8795588" y="-1989626"/>
            <a:ext cx="2882434" cy="2882434"/>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D9D9D9"/>
              </a:solidFill>
              <a:prstDash val="solid"/>
              <a:miter/>
            </a:ln>
          </p:spPr>
        </p:sp>
        <p:sp>
          <p:nvSpPr>
            <p:cNvPr name="TextBox 12" id="12"/>
            <p:cNvSpPr txBox="true"/>
            <p:nvPr/>
          </p:nvSpPr>
          <p:spPr>
            <a:xfrm>
              <a:off x="76200" y="19050"/>
              <a:ext cx="660400" cy="717550"/>
            </a:xfrm>
            <a:prstGeom prst="rect">
              <a:avLst/>
            </a:prstGeom>
          </p:spPr>
          <p:txBody>
            <a:bodyPr anchor="ctr" rtlCol="false" tIns="50800" lIns="50800" bIns="50800" rIns="50800"/>
            <a:lstStyle/>
            <a:p>
              <a:pPr algn="ctr">
                <a:lnSpc>
                  <a:spcPts val="2399"/>
                </a:lnSpc>
              </a:pPr>
            </a:p>
          </p:txBody>
        </p:sp>
      </p:grpSp>
      <p:sp>
        <p:nvSpPr>
          <p:cNvPr name="Freeform 13" id="13"/>
          <p:cNvSpPr/>
          <p:nvPr/>
        </p:nvSpPr>
        <p:spPr>
          <a:xfrm flipH="false" flipV="false" rot="0">
            <a:off x="2137230" y="4475470"/>
            <a:ext cx="13316717" cy="4657436"/>
          </a:xfrm>
          <a:custGeom>
            <a:avLst/>
            <a:gdLst/>
            <a:ahLst/>
            <a:cxnLst/>
            <a:rect r="r" b="b" t="t" l="l"/>
            <a:pathLst>
              <a:path h="4657436" w="13316717">
                <a:moveTo>
                  <a:pt x="0" y="0"/>
                </a:moveTo>
                <a:lnTo>
                  <a:pt x="13316716" y="0"/>
                </a:lnTo>
                <a:lnTo>
                  <a:pt x="13316716" y="4657436"/>
                </a:lnTo>
                <a:lnTo>
                  <a:pt x="0" y="4657436"/>
                </a:lnTo>
                <a:lnTo>
                  <a:pt x="0" y="0"/>
                </a:lnTo>
                <a:close/>
              </a:path>
            </a:pathLst>
          </a:custGeom>
          <a:blipFill>
            <a:blip r:embed="rId5"/>
            <a:stretch>
              <a:fillRect l="0" t="0" r="0" b="0"/>
            </a:stretch>
          </a:blipFill>
        </p:spPr>
      </p:sp>
      <p:sp>
        <p:nvSpPr>
          <p:cNvPr name="TextBox 14" id="14"/>
          <p:cNvSpPr txBox="true"/>
          <p:nvPr/>
        </p:nvSpPr>
        <p:spPr>
          <a:xfrm rot="0">
            <a:off x="412806" y="1723059"/>
            <a:ext cx="11057391" cy="1371600"/>
          </a:xfrm>
          <a:prstGeom prst="rect">
            <a:avLst/>
          </a:prstGeom>
        </p:spPr>
        <p:txBody>
          <a:bodyPr anchor="t" rtlCol="false" tIns="0" lIns="0" bIns="0" rIns="0">
            <a:spAutoFit/>
          </a:bodyPr>
          <a:lstStyle/>
          <a:p>
            <a:pPr algn="just">
              <a:lnSpc>
                <a:spcPts val="9900"/>
              </a:lnSpc>
            </a:pPr>
            <a:r>
              <a:rPr lang="en-US" sz="9000">
                <a:solidFill>
                  <a:srgbClr val="626953"/>
                </a:solidFill>
                <a:latin typeface="Poppins Ultra-Bold"/>
              </a:rPr>
              <a:t>Gradio </a:t>
            </a:r>
          </a:p>
        </p:txBody>
      </p:sp>
      <p:sp>
        <p:nvSpPr>
          <p:cNvPr name="TextBox 15" id="15"/>
          <p:cNvSpPr txBox="true"/>
          <p:nvPr/>
        </p:nvSpPr>
        <p:spPr>
          <a:xfrm rot="0">
            <a:off x="213056" y="6766088"/>
            <a:ext cx="8035445" cy="323215"/>
          </a:xfrm>
          <a:prstGeom prst="rect">
            <a:avLst/>
          </a:prstGeom>
        </p:spPr>
        <p:txBody>
          <a:bodyPr anchor="t" rtlCol="false" tIns="0" lIns="0" bIns="0" rIns="0">
            <a:spAutoFit/>
          </a:bodyPr>
          <a:lstStyle/>
          <a:p>
            <a:pPr algn="ctr">
              <a:lnSpc>
                <a:spcPts val="2659"/>
              </a:lnSpc>
              <a:spcBef>
                <a:spcPct val="0"/>
              </a:spcBef>
            </a:pP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alphaModFix amt="50000"/>
            </a:blip>
            <a:stretch>
              <a:fillRect l="-15444" t="0" r="-15444" b="0"/>
            </a:stretch>
          </a:blipFill>
        </p:spPr>
      </p:sp>
      <p:grpSp>
        <p:nvGrpSpPr>
          <p:cNvPr name="Group 3" id="3"/>
          <p:cNvGrpSpPr/>
          <p:nvPr/>
        </p:nvGrpSpPr>
        <p:grpSpPr>
          <a:xfrm rot="0">
            <a:off x="-239275" y="1308953"/>
            <a:ext cx="13939271" cy="8676865"/>
            <a:chOff x="0" y="0"/>
            <a:chExt cx="3671248" cy="2285265"/>
          </a:xfrm>
        </p:grpSpPr>
        <p:sp>
          <p:nvSpPr>
            <p:cNvPr name="Freeform 4" id="4"/>
            <p:cNvSpPr/>
            <p:nvPr/>
          </p:nvSpPr>
          <p:spPr>
            <a:xfrm flipH="false" flipV="false" rot="0">
              <a:off x="0" y="0"/>
              <a:ext cx="3671248" cy="2285265"/>
            </a:xfrm>
            <a:custGeom>
              <a:avLst/>
              <a:gdLst/>
              <a:ahLst/>
              <a:cxnLst/>
              <a:rect r="r" b="b" t="t" l="l"/>
              <a:pathLst>
                <a:path h="2285265" w="3671248">
                  <a:moveTo>
                    <a:pt x="33324" y="0"/>
                  </a:moveTo>
                  <a:lnTo>
                    <a:pt x="3637924" y="0"/>
                  </a:lnTo>
                  <a:cubicBezTo>
                    <a:pt x="3656329" y="0"/>
                    <a:pt x="3671248" y="14920"/>
                    <a:pt x="3671248" y="33324"/>
                  </a:cubicBezTo>
                  <a:lnTo>
                    <a:pt x="3671248" y="2251941"/>
                  </a:lnTo>
                  <a:cubicBezTo>
                    <a:pt x="3671248" y="2260779"/>
                    <a:pt x="3667737" y="2269255"/>
                    <a:pt x="3661488" y="2275504"/>
                  </a:cubicBezTo>
                  <a:cubicBezTo>
                    <a:pt x="3655239" y="2281754"/>
                    <a:pt x="3646762" y="2285265"/>
                    <a:pt x="3637924" y="2285265"/>
                  </a:cubicBezTo>
                  <a:lnTo>
                    <a:pt x="33324" y="2285265"/>
                  </a:lnTo>
                  <a:cubicBezTo>
                    <a:pt x="24486" y="2285265"/>
                    <a:pt x="16010" y="2281754"/>
                    <a:pt x="9760" y="2275504"/>
                  </a:cubicBezTo>
                  <a:cubicBezTo>
                    <a:pt x="3511" y="2269255"/>
                    <a:pt x="0" y="2260779"/>
                    <a:pt x="0" y="2251941"/>
                  </a:cubicBezTo>
                  <a:lnTo>
                    <a:pt x="0" y="33324"/>
                  </a:lnTo>
                  <a:cubicBezTo>
                    <a:pt x="0" y="24486"/>
                    <a:pt x="3511" y="16010"/>
                    <a:pt x="9760" y="9760"/>
                  </a:cubicBezTo>
                  <a:cubicBezTo>
                    <a:pt x="16010" y="3511"/>
                    <a:pt x="24486" y="0"/>
                    <a:pt x="33324" y="0"/>
                  </a:cubicBezTo>
                  <a:close/>
                </a:path>
              </a:pathLst>
            </a:custGeom>
            <a:solidFill>
              <a:srgbClr val="9EA788"/>
            </a:solidFill>
            <a:ln cap="rnd">
              <a:noFill/>
              <a:prstDash val="solid"/>
              <a:round/>
            </a:ln>
          </p:spPr>
        </p:sp>
        <p:sp>
          <p:nvSpPr>
            <p:cNvPr name="TextBox 5" id="5"/>
            <p:cNvSpPr txBox="true"/>
            <p:nvPr/>
          </p:nvSpPr>
          <p:spPr>
            <a:xfrm>
              <a:off x="0" y="-38100"/>
              <a:ext cx="3671248" cy="2323365"/>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7996030" y="1482962"/>
            <a:ext cx="13378664" cy="2051543"/>
            <a:chOff x="0" y="0"/>
            <a:chExt cx="3523599" cy="540324"/>
          </a:xfrm>
        </p:grpSpPr>
        <p:sp>
          <p:nvSpPr>
            <p:cNvPr name="Freeform 7" id="7"/>
            <p:cNvSpPr/>
            <p:nvPr/>
          </p:nvSpPr>
          <p:spPr>
            <a:xfrm flipH="false" flipV="false" rot="0">
              <a:off x="0" y="0"/>
              <a:ext cx="3523599" cy="540324"/>
            </a:xfrm>
            <a:custGeom>
              <a:avLst/>
              <a:gdLst/>
              <a:ahLst/>
              <a:cxnLst/>
              <a:rect r="r" b="b" t="t" l="l"/>
              <a:pathLst>
                <a:path h="540324" w="3523599">
                  <a:moveTo>
                    <a:pt x="34721" y="0"/>
                  </a:moveTo>
                  <a:lnTo>
                    <a:pt x="3488878" y="0"/>
                  </a:lnTo>
                  <a:cubicBezTo>
                    <a:pt x="3498087" y="0"/>
                    <a:pt x="3506918" y="3658"/>
                    <a:pt x="3513429" y="10169"/>
                  </a:cubicBezTo>
                  <a:cubicBezTo>
                    <a:pt x="3519941" y="16681"/>
                    <a:pt x="3523599" y="25512"/>
                    <a:pt x="3523599" y="34721"/>
                  </a:cubicBezTo>
                  <a:lnTo>
                    <a:pt x="3523599" y="505604"/>
                  </a:lnTo>
                  <a:cubicBezTo>
                    <a:pt x="3523599" y="514812"/>
                    <a:pt x="3519941" y="523643"/>
                    <a:pt x="3513429" y="530155"/>
                  </a:cubicBezTo>
                  <a:cubicBezTo>
                    <a:pt x="3506918" y="536666"/>
                    <a:pt x="3498087" y="540324"/>
                    <a:pt x="3488878" y="540324"/>
                  </a:cubicBezTo>
                  <a:lnTo>
                    <a:pt x="34721" y="540324"/>
                  </a:lnTo>
                  <a:cubicBezTo>
                    <a:pt x="15545" y="540324"/>
                    <a:pt x="0" y="524779"/>
                    <a:pt x="0" y="505604"/>
                  </a:cubicBezTo>
                  <a:lnTo>
                    <a:pt x="0" y="34721"/>
                  </a:lnTo>
                  <a:cubicBezTo>
                    <a:pt x="0" y="15545"/>
                    <a:pt x="15545" y="0"/>
                    <a:pt x="34721" y="0"/>
                  </a:cubicBezTo>
                  <a:close/>
                </a:path>
              </a:pathLst>
            </a:custGeom>
            <a:solidFill>
              <a:srgbClr val="FFFFFF"/>
            </a:solidFill>
            <a:ln cap="rnd">
              <a:noFill/>
              <a:prstDash val="solid"/>
              <a:round/>
            </a:ln>
          </p:spPr>
        </p:sp>
        <p:sp>
          <p:nvSpPr>
            <p:cNvPr name="TextBox 8" id="8"/>
            <p:cNvSpPr txBox="true"/>
            <p:nvPr/>
          </p:nvSpPr>
          <p:spPr>
            <a:xfrm>
              <a:off x="0" y="-38100"/>
              <a:ext cx="3523599" cy="578424"/>
            </a:xfrm>
            <a:prstGeom prst="rect">
              <a:avLst/>
            </a:prstGeom>
          </p:spPr>
          <p:txBody>
            <a:bodyPr anchor="ctr" rtlCol="false" tIns="50800" lIns="50800" bIns="50800" rIns="50800"/>
            <a:lstStyle/>
            <a:p>
              <a:pPr algn="ctr">
                <a:lnSpc>
                  <a:spcPts val="2659"/>
                </a:lnSpc>
              </a:pPr>
            </a:p>
          </p:txBody>
        </p:sp>
      </p:grpSp>
      <p:sp>
        <p:nvSpPr>
          <p:cNvPr name="Freeform 9" id="9"/>
          <p:cNvSpPr/>
          <p:nvPr/>
        </p:nvSpPr>
        <p:spPr>
          <a:xfrm flipH="false" flipV="false" rot="0">
            <a:off x="15153634" y="1028700"/>
            <a:ext cx="2105666" cy="1152374"/>
          </a:xfrm>
          <a:custGeom>
            <a:avLst/>
            <a:gdLst/>
            <a:ahLst/>
            <a:cxnLst/>
            <a:rect r="r" b="b" t="t" l="l"/>
            <a:pathLst>
              <a:path h="1152374" w="2105666">
                <a:moveTo>
                  <a:pt x="0" y="0"/>
                </a:moveTo>
                <a:lnTo>
                  <a:pt x="2105666" y="0"/>
                </a:lnTo>
                <a:lnTo>
                  <a:pt x="2105666" y="1152374"/>
                </a:lnTo>
                <a:lnTo>
                  <a:pt x="0" y="115237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10" id="10"/>
          <p:cNvGrpSpPr/>
          <p:nvPr/>
        </p:nvGrpSpPr>
        <p:grpSpPr>
          <a:xfrm rot="0">
            <a:off x="8795588" y="-1989626"/>
            <a:ext cx="2882434" cy="2882434"/>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D9D9D9"/>
              </a:solidFill>
              <a:prstDash val="solid"/>
              <a:miter/>
            </a:ln>
          </p:spPr>
        </p:sp>
        <p:sp>
          <p:nvSpPr>
            <p:cNvPr name="TextBox 12" id="12"/>
            <p:cNvSpPr txBox="true"/>
            <p:nvPr/>
          </p:nvSpPr>
          <p:spPr>
            <a:xfrm>
              <a:off x="76200" y="19050"/>
              <a:ext cx="660400" cy="717550"/>
            </a:xfrm>
            <a:prstGeom prst="rect">
              <a:avLst/>
            </a:prstGeom>
          </p:spPr>
          <p:txBody>
            <a:bodyPr anchor="ctr" rtlCol="false" tIns="50800" lIns="50800" bIns="50800" rIns="50800"/>
            <a:lstStyle/>
            <a:p>
              <a:pPr algn="ctr">
                <a:lnSpc>
                  <a:spcPts val="2399"/>
                </a:lnSpc>
              </a:pPr>
            </a:p>
          </p:txBody>
        </p:sp>
      </p:grpSp>
      <p:sp>
        <p:nvSpPr>
          <p:cNvPr name="TextBox 13" id="13"/>
          <p:cNvSpPr txBox="true"/>
          <p:nvPr/>
        </p:nvSpPr>
        <p:spPr>
          <a:xfrm rot="0">
            <a:off x="213056" y="6766088"/>
            <a:ext cx="8035445" cy="323215"/>
          </a:xfrm>
          <a:prstGeom prst="rect">
            <a:avLst/>
          </a:prstGeom>
        </p:spPr>
        <p:txBody>
          <a:bodyPr anchor="t" rtlCol="false" tIns="0" lIns="0" bIns="0" rIns="0">
            <a:spAutoFit/>
          </a:bodyPr>
          <a:lstStyle/>
          <a:p>
            <a:pPr algn="ctr">
              <a:lnSpc>
                <a:spcPts val="2659"/>
              </a:lnSpc>
              <a:spcBef>
                <a:spcPct val="0"/>
              </a:spcBef>
            </a:pPr>
          </a:p>
        </p:txBody>
      </p:sp>
      <p:grpSp>
        <p:nvGrpSpPr>
          <p:cNvPr name="Group 14" id="14"/>
          <p:cNvGrpSpPr/>
          <p:nvPr/>
        </p:nvGrpSpPr>
        <p:grpSpPr>
          <a:xfrm rot="0">
            <a:off x="-239275" y="4450901"/>
            <a:ext cx="10476080" cy="5276805"/>
            <a:chOff x="0" y="0"/>
            <a:chExt cx="2759132" cy="1389776"/>
          </a:xfrm>
        </p:grpSpPr>
        <p:sp>
          <p:nvSpPr>
            <p:cNvPr name="Freeform 15" id="15"/>
            <p:cNvSpPr/>
            <p:nvPr/>
          </p:nvSpPr>
          <p:spPr>
            <a:xfrm flipH="false" flipV="false" rot="0">
              <a:off x="0" y="0"/>
              <a:ext cx="2759132" cy="1389776"/>
            </a:xfrm>
            <a:custGeom>
              <a:avLst/>
              <a:gdLst/>
              <a:ahLst/>
              <a:cxnLst/>
              <a:rect r="r" b="b" t="t" l="l"/>
              <a:pathLst>
                <a:path h="1389776" w="2759132">
                  <a:moveTo>
                    <a:pt x="44341" y="0"/>
                  </a:moveTo>
                  <a:lnTo>
                    <a:pt x="2714792" y="0"/>
                  </a:lnTo>
                  <a:cubicBezTo>
                    <a:pt x="2726551" y="0"/>
                    <a:pt x="2737830" y="4672"/>
                    <a:pt x="2746145" y="12987"/>
                  </a:cubicBezTo>
                  <a:cubicBezTo>
                    <a:pt x="2754461" y="21303"/>
                    <a:pt x="2759132" y="32581"/>
                    <a:pt x="2759132" y="44341"/>
                  </a:cubicBezTo>
                  <a:lnTo>
                    <a:pt x="2759132" y="1345435"/>
                  </a:lnTo>
                  <a:cubicBezTo>
                    <a:pt x="2759132" y="1357195"/>
                    <a:pt x="2754461" y="1368473"/>
                    <a:pt x="2746145" y="1376789"/>
                  </a:cubicBezTo>
                  <a:cubicBezTo>
                    <a:pt x="2737830" y="1385104"/>
                    <a:pt x="2726551" y="1389776"/>
                    <a:pt x="2714792" y="1389776"/>
                  </a:cubicBezTo>
                  <a:lnTo>
                    <a:pt x="44341" y="1389776"/>
                  </a:lnTo>
                  <a:cubicBezTo>
                    <a:pt x="32581" y="1389776"/>
                    <a:pt x="21303" y="1385104"/>
                    <a:pt x="12987" y="1376789"/>
                  </a:cubicBezTo>
                  <a:cubicBezTo>
                    <a:pt x="4672" y="1368473"/>
                    <a:pt x="0" y="1357195"/>
                    <a:pt x="0" y="1345435"/>
                  </a:cubicBezTo>
                  <a:lnTo>
                    <a:pt x="0" y="44341"/>
                  </a:lnTo>
                  <a:cubicBezTo>
                    <a:pt x="0" y="32581"/>
                    <a:pt x="4672" y="21303"/>
                    <a:pt x="12987" y="12987"/>
                  </a:cubicBezTo>
                  <a:cubicBezTo>
                    <a:pt x="21303" y="4672"/>
                    <a:pt x="32581" y="0"/>
                    <a:pt x="44341" y="0"/>
                  </a:cubicBezTo>
                  <a:close/>
                </a:path>
              </a:pathLst>
            </a:custGeom>
            <a:solidFill>
              <a:srgbClr val="D9D9D9"/>
            </a:solidFill>
            <a:ln cap="rnd">
              <a:noFill/>
              <a:prstDash val="solid"/>
              <a:round/>
            </a:ln>
          </p:spPr>
        </p:sp>
        <p:sp>
          <p:nvSpPr>
            <p:cNvPr name="TextBox 16" id="16"/>
            <p:cNvSpPr txBox="true"/>
            <p:nvPr/>
          </p:nvSpPr>
          <p:spPr>
            <a:xfrm>
              <a:off x="0" y="-38100"/>
              <a:ext cx="2759132" cy="1427876"/>
            </a:xfrm>
            <a:prstGeom prst="rect">
              <a:avLst/>
            </a:prstGeom>
          </p:spPr>
          <p:txBody>
            <a:bodyPr anchor="ctr" rtlCol="false" tIns="50800" lIns="50800" bIns="50800" rIns="50800"/>
            <a:lstStyle/>
            <a:p>
              <a:pPr algn="ctr">
                <a:lnSpc>
                  <a:spcPts val="2659"/>
                </a:lnSpc>
              </a:pPr>
            </a:p>
          </p:txBody>
        </p:sp>
      </p:grpSp>
      <p:sp>
        <p:nvSpPr>
          <p:cNvPr name="Freeform 17" id="17"/>
          <p:cNvSpPr/>
          <p:nvPr/>
        </p:nvSpPr>
        <p:spPr>
          <a:xfrm flipH="false" flipV="false" rot="0">
            <a:off x="10838648" y="5169352"/>
            <a:ext cx="8856745" cy="3269673"/>
          </a:xfrm>
          <a:custGeom>
            <a:avLst/>
            <a:gdLst/>
            <a:ahLst/>
            <a:cxnLst/>
            <a:rect r="r" b="b" t="t" l="l"/>
            <a:pathLst>
              <a:path h="3269673" w="8856745">
                <a:moveTo>
                  <a:pt x="0" y="0"/>
                </a:moveTo>
                <a:lnTo>
                  <a:pt x="8856746" y="0"/>
                </a:lnTo>
                <a:lnTo>
                  <a:pt x="8856746" y="3269673"/>
                </a:lnTo>
                <a:lnTo>
                  <a:pt x="0" y="3269673"/>
                </a:lnTo>
                <a:lnTo>
                  <a:pt x="0" y="0"/>
                </a:lnTo>
                <a:close/>
              </a:path>
            </a:pathLst>
          </a:custGeom>
          <a:blipFill>
            <a:blip r:embed="rId5"/>
            <a:stretch>
              <a:fillRect l="-2777" t="0" r="-2777" b="0"/>
            </a:stretch>
          </a:blipFill>
        </p:spPr>
      </p:sp>
      <p:sp>
        <p:nvSpPr>
          <p:cNvPr name="TextBox 18" id="18"/>
          <p:cNvSpPr txBox="true"/>
          <p:nvPr/>
        </p:nvSpPr>
        <p:spPr>
          <a:xfrm rot="0">
            <a:off x="412806" y="1723059"/>
            <a:ext cx="11057391" cy="1371600"/>
          </a:xfrm>
          <a:prstGeom prst="rect">
            <a:avLst/>
          </a:prstGeom>
        </p:spPr>
        <p:txBody>
          <a:bodyPr anchor="t" rtlCol="false" tIns="0" lIns="0" bIns="0" rIns="0">
            <a:spAutoFit/>
          </a:bodyPr>
          <a:lstStyle/>
          <a:p>
            <a:pPr algn="just">
              <a:lnSpc>
                <a:spcPts val="9900"/>
              </a:lnSpc>
            </a:pPr>
            <a:r>
              <a:rPr lang="en-US" sz="9000">
                <a:solidFill>
                  <a:srgbClr val="626953"/>
                </a:solidFill>
                <a:latin typeface="Poppins Ultra-Bold"/>
              </a:rPr>
              <a:t>Gradio </a:t>
            </a:r>
          </a:p>
        </p:txBody>
      </p:sp>
      <p:sp>
        <p:nvSpPr>
          <p:cNvPr name="TextBox 19" id="19"/>
          <p:cNvSpPr txBox="true"/>
          <p:nvPr/>
        </p:nvSpPr>
        <p:spPr>
          <a:xfrm rot="0">
            <a:off x="412806" y="7978638"/>
            <a:ext cx="9914574" cy="1626504"/>
          </a:xfrm>
          <a:prstGeom prst="rect">
            <a:avLst/>
          </a:prstGeom>
        </p:spPr>
        <p:txBody>
          <a:bodyPr anchor="t" rtlCol="false" tIns="0" lIns="0" bIns="0" rIns="0">
            <a:spAutoFit/>
          </a:bodyPr>
          <a:lstStyle/>
          <a:p>
            <a:pPr>
              <a:lnSpc>
                <a:spcPts val="3187"/>
              </a:lnSpc>
            </a:pPr>
            <a:r>
              <a:rPr lang="en-US" sz="2277">
                <a:solidFill>
                  <a:srgbClr val="000000"/>
                </a:solidFill>
                <a:latin typeface="Poppins"/>
              </a:rPr>
              <a:t> </a:t>
            </a:r>
            <a:r>
              <a:rPr lang="en-US" sz="2277">
                <a:solidFill>
                  <a:srgbClr val="000000"/>
                </a:solidFill>
                <a:latin typeface="Poppins Bold"/>
              </a:rPr>
              <a:t>Frontend</a:t>
            </a:r>
          </a:p>
          <a:p>
            <a:pPr marL="491612" indent="-245806" lvl="1">
              <a:lnSpc>
                <a:spcPts val="3187"/>
              </a:lnSpc>
              <a:buFont typeface="Arial"/>
              <a:buChar char="•"/>
            </a:pPr>
            <a:r>
              <a:rPr lang="en-US" sz="2277">
                <a:solidFill>
                  <a:srgbClr val="000000"/>
                </a:solidFill>
                <a:latin typeface="Poppins"/>
              </a:rPr>
              <a:t> Defines GUI components using predefined classes.</a:t>
            </a:r>
          </a:p>
          <a:p>
            <a:pPr marL="491612" indent="-245806" lvl="1">
              <a:lnSpc>
                <a:spcPts val="3187"/>
              </a:lnSpc>
              <a:buFont typeface="Arial"/>
              <a:buChar char="•"/>
            </a:pPr>
            <a:r>
              <a:rPr lang="en-US" sz="2277">
                <a:solidFill>
                  <a:srgbClr val="000000"/>
                </a:solidFill>
                <a:latin typeface="Poppins"/>
              </a:rPr>
              <a:t> Renders the web interface using a Gunicorn server.</a:t>
            </a:r>
          </a:p>
          <a:p>
            <a:pPr>
              <a:lnSpc>
                <a:spcPts val="3362"/>
              </a:lnSpc>
              <a:spcBef>
                <a:spcPct val="0"/>
              </a:spcBef>
            </a:pPr>
          </a:p>
        </p:txBody>
      </p:sp>
      <p:sp>
        <p:nvSpPr>
          <p:cNvPr name="TextBox 20" id="20"/>
          <p:cNvSpPr txBox="true"/>
          <p:nvPr/>
        </p:nvSpPr>
        <p:spPr>
          <a:xfrm rot="0">
            <a:off x="-1306698" y="4505535"/>
            <a:ext cx="4972058" cy="596900"/>
          </a:xfrm>
          <a:prstGeom prst="rect">
            <a:avLst/>
          </a:prstGeom>
        </p:spPr>
        <p:txBody>
          <a:bodyPr anchor="t" rtlCol="false" tIns="0" lIns="0" bIns="0" rIns="0">
            <a:spAutoFit/>
          </a:bodyPr>
          <a:lstStyle/>
          <a:p>
            <a:pPr algn="ctr">
              <a:lnSpc>
                <a:spcPts val="4900"/>
              </a:lnSpc>
              <a:spcBef>
                <a:spcPct val="0"/>
              </a:spcBef>
            </a:pPr>
            <a:r>
              <a:rPr lang="en-US" sz="3500">
                <a:solidFill>
                  <a:srgbClr val="000000"/>
                </a:solidFill>
                <a:latin typeface="Open Sans Extra Bold"/>
              </a:rPr>
              <a:t>App.py</a:t>
            </a:r>
          </a:p>
        </p:txBody>
      </p:sp>
      <p:sp>
        <p:nvSpPr>
          <p:cNvPr name="TextBox 21" id="21"/>
          <p:cNvSpPr txBox="true"/>
          <p:nvPr/>
        </p:nvSpPr>
        <p:spPr>
          <a:xfrm rot="0">
            <a:off x="412806" y="5357524"/>
            <a:ext cx="9598304" cy="2826654"/>
          </a:xfrm>
          <a:prstGeom prst="rect">
            <a:avLst/>
          </a:prstGeom>
        </p:spPr>
        <p:txBody>
          <a:bodyPr anchor="t" rtlCol="false" tIns="0" lIns="0" bIns="0" rIns="0">
            <a:spAutoFit/>
          </a:bodyPr>
          <a:lstStyle/>
          <a:p>
            <a:pPr>
              <a:lnSpc>
                <a:spcPts val="3187"/>
              </a:lnSpc>
            </a:pPr>
            <a:r>
              <a:rPr lang="en-US" sz="2277">
                <a:solidFill>
                  <a:srgbClr val="000000"/>
                </a:solidFill>
                <a:latin typeface="Poppins"/>
              </a:rPr>
              <a:t> </a:t>
            </a:r>
            <a:r>
              <a:rPr lang="en-US" sz="2277">
                <a:solidFill>
                  <a:srgbClr val="000000"/>
                </a:solidFill>
                <a:latin typeface="Poppins Bold"/>
              </a:rPr>
              <a:t>Backend</a:t>
            </a:r>
          </a:p>
          <a:p>
            <a:pPr marL="491612" indent="-245806" lvl="1">
              <a:lnSpc>
                <a:spcPts val="3187"/>
              </a:lnSpc>
              <a:buFont typeface="Arial"/>
              <a:buChar char="•"/>
            </a:pPr>
            <a:r>
              <a:rPr lang="en-US" sz="2277">
                <a:solidFill>
                  <a:srgbClr val="000000"/>
                </a:solidFill>
                <a:latin typeface="Poppins"/>
              </a:rPr>
              <a:t>Loads the scikit-learn model from MLflow Model Registry.</a:t>
            </a:r>
          </a:p>
          <a:p>
            <a:pPr marL="491612" indent="-245806" lvl="1">
              <a:lnSpc>
                <a:spcPts val="3187"/>
              </a:lnSpc>
              <a:buFont typeface="Arial"/>
              <a:buChar char="•"/>
            </a:pPr>
            <a:r>
              <a:rPr lang="en-US" sz="2277">
                <a:solidFill>
                  <a:srgbClr val="000000"/>
                </a:solidFill>
                <a:latin typeface="Poppins"/>
              </a:rPr>
              <a:t>Defines the inference function.</a:t>
            </a:r>
          </a:p>
          <a:p>
            <a:pPr marL="491612" indent="-245806" lvl="1">
              <a:lnSpc>
                <a:spcPts val="3187"/>
              </a:lnSpc>
              <a:buFont typeface="Arial"/>
              <a:buChar char="•"/>
            </a:pPr>
            <a:r>
              <a:rPr lang="en-US" sz="2277">
                <a:solidFill>
                  <a:srgbClr val="000000"/>
                </a:solidFill>
                <a:latin typeface="Poppins"/>
              </a:rPr>
              <a:t>Specifies input and output validation rules.</a:t>
            </a:r>
          </a:p>
          <a:p>
            <a:pPr marL="491612" indent="-245806" lvl="1">
              <a:lnSpc>
                <a:spcPts val="3187"/>
              </a:lnSpc>
              <a:buFont typeface="Arial"/>
              <a:buChar char="•"/>
            </a:pPr>
            <a:r>
              <a:rPr lang="en-US" sz="2277">
                <a:solidFill>
                  <a:srgbClr val="000000"/>
                </a:solidFill>
                <a:latin typeface="Poppins"/>
              </a:rPr>
              <a:t>Handles preprocessing and postprocessing of input and output.</a:t>
            </a:r>
          </a:p>
          <a:p>
            <a:pPr>
              <a:lnSpc>
                <a:spcPts val="3362"/>
              </a:lnSpc>
              <a:spcBef>
                <a:spcPct val="0"/>
              </a:spcBef>
            </a:pPr>
          </a:p>
        </p:txBody>
      </p:sp>
      <p:sp>
        <p:nvSpPr>
          <p:cNvPr name="Freeform 22" id="22"/>
          <p:cNvSpPr/>
          <p:nvPr/>
        </p:nvSpPr>
        <p:spPr>
          <a:xfrm flipH="false" flipV="false" rot="-10107270">
            <a:off x="9188732" y="5653570"/>
            <a:ext cx="2464079" cy="696102"/>
          </a:xfrm>
          <a:custGeom>
            <a:avLst/>
            <a:gdLst/>
            <a:ahLst/>
            <a:cxnLst/>
            <a:rect r="r" b="b" t="t" l="l"/>
            <a:pathLst>
              <a:path h="696102" w="2464079">
                <a:moveTo>
                  <a:pt x="0" y="0"/>
                </a:moveTo>
                <a:lnTo>
                  <a:pt x="2464079" y="0"/>
                </a:lnTo>
                <a:lnTo>
                  <a:pt x="2464079" y="696102"/>
                </a:lnTo>
                <a:lnTo>
                  <a:pt x="0" y="69610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3" id="23"/>
          <p:cNvSpPr/>
          <p:nvPr/>
        </p:nvSpPr>
        <p:spPr>
          <a:xfrm flipH="false" flipV="false" rot="0">
            <a:off x="11470197" y="7089303"/>
            <a:ext cx="3288745" cy="744078"/>
          </a:xfrm>
          <a:custGeom>
            <a:avLst/>
            <a:gdLst/>
            <a:ahLst/>
            <a:cxnLst/>
            <a:rect r="r" b="b" t="t" l="l"/>
            <a:pathLst>
              <a:path h="744078" w="3288745">
                <a:moveTo>
                  <a:pt x="0" y="0"/>
                </a:moveTo>
                <a:lnTo>
                  <a:pt x="3288744" y="0"/>
                </a:lnTo>
                <a:lnTo>
                  <a:pt x="3288744" y="744079"/>
                </a:lnTo>
                <a:lnTo>
                  <a:pt x="0" y="74407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alphaModFix amt="50000"/>
            </a:blip>
            <a:stretch>
              <a:fillRect l="-15444" t="0" r="-15444" b="0"/>
            </a:stretch>
          </a:blipFill>
        </p:spPr>
      </p:sp>
      <p:grpSp>
        <p:nvGrpSpPr>
          <p:cNvPr name="Group 3" id="3"/>
          <p:cNvGrpSpPr/>
          <p:nvPr/>
        </p:nvGrpSpPr>
        <p:grpSpPr>
          <a:xfrm rot="0">
            <a:off x="-239275" y="1308953"/>
            <a:ext cx="13939271" cy="8676865"/>
            <a:chOff x="0" y="0"/>
            <a:chExt cx="3671248" cy="2285265"/>
          </a:xfrm>
        </p:grpSpPr>
        <p:sp>
          <p:nvSpPr>
            <p:cNvPr name="Freeform 4" id="4"/>
            <p:cNvSpPr/>
            <p:nvPr/>
          </p:nvSpPr>
          <p:spPr>
            <a:xfrm flipH="false" flipV="false" rot="0">
              <a:off x="0" y="0"/>
              <a:ext cx="3671248" cy="2285265"/>
            </a:xfrm>
            <a:custGeom>
              <a:avLst/>
              <a:gdLst/>
              <a:ahLst/>
              <a:cxnLst/>
              <a:rect r="r" b="b" t="t" l="l"/>
              <a:pathLst>
                <a:path h="2285265" w="3671248">
                  <a:moveTo>
                    <a:pt x="33324" y="0"/>
                  </a:moveTo>
                  <a:lnTo>
                    <a:pt x="3637924" y="0"/>
                  </a:lnTo>
                  <a:cubicBezTo>
                    <a:pt x="3656329" y="0"/>
                    <a:pt x="3671248" y="14920"/>
                    <a:pt x="3671248" y="33324"/>
                  </a:cubicBezTo>
                  <a:lnTo>
                    <a:pt x="3671248" y="2251941"/>
                  </a:lnTo>
                  <a:cubicBezTo>
                    <a:pt x="3671248" y="2260779"/>
                    <a:pt x="3667737" y="2269255"/>
                    <a:pt x="3661488" y="2275504"/>
                  </a:cubicBezTo>
                  <a:cubicBezTo>
                    <a:pt x="3655239" y="2281754"/>
                    <a:pt x="3646762" y="2285265"/>
                    <a:pt x="3637924" y="2285265"/>
                  </a:cubicBezTo>
                  <a:lnTo>
                    <a:pt x="33324" y="2285265"/>
                  </a:lnTo>
                  <a:cubicBezTo>
                    <a:pt x="24486" y="2285265"/>
                    <a:pt x="16010" y="2281754"/>
                    <a:pt x="9760" y="2275504"/>
                  </a:cubicBezTo>
                  <a:cubicBezTo>
                    <a:pt x="3511" y="2269255"/>
                    <a:pt x="0" y="2260779"/>
                    <a:pt x="0" y="2251941"/>
                  </a:cubicBezTo>
                  <a:lnTo>
                    <a:pt x="0" y="33324"/>
                  </a:lnTo>
                  <a:cubicBezTo>
                    <a:pt x="0" y="24486"/>
                    <a:pt x="3511" y="16010"/>
                    <a:pt x="9760" y="9760"/>
                  </a:cubicBezTo>
                  <a:cubicBezTo>
                    <a:pt x="16010" y="3511"/>
                    <a:pt x="24486" y="0"/>
                    <a:pt x="33324" y="0"/>
                  </a:cubicBezTo>
                  <a:close/>
                </a:path>
              </a:pathLst>
            </a:custGeom>
            <a:solidFill>
              <a:srgbClr val="9EA788"/>
            </a:solidFill>
            <a:ln cap="rnd">
              <a:noFill/>
              <a:prstDash val="solid"/>
              <a:round/>
            </a:ln>
          </p:spPr>
        </p:sp>
        <p:sp>
          <p:nvSpPr>
            <p:cNvPr name="TextBox 5" id="5"/>
            <p:cNvSpPr txBox="true"/>
            <p:nvPr/>
          </p:nvSpPr>
          <p:spPr>
            <a:xfrm>
              <a:off x="0" y="-38100"/>
              <a:ext cx="3671248" cy="2323365"/>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10769964" y="3447763"/>
            <a:ext cx="8495239" cy="3136215"/>
          </a:xfrm>
          <a:custGeom>
            <a:avLst/>
            <a:gdLst/>
            <a:ahLst/>
            <a:cxnLst/>
            <a:rect r="r" b="b" t="t" l="l"/>
            <a:pathLst>
              <a:path h="3136215" w="8495239">
                <a:moveTo>
                  <a:pt x="0" y="0"/>
                </a:moveTo>
                <a:lnTo>
                  <a:pt x="8495239" y="0"/>
                </a:lnTo>
                <a:lnTo>
                  <a:pt x="8495239" y="3136215"/>
                </a:lnTo>
                <a:lnTo>
                  <a:pt x="0" y="3136215"/>
                </a:lnTo>
                <a:lnTo>
                  <a:pt x="0" y="0"/>
                </a:lnTo>
                <a:close/>
              </a:path>
            </a:pathLst>
          </a:custGeom>
          <a:blipFill>
            <a:blip r:embed="rId3"/>
            <a:stretch>
              <a:fillRect l="-2777" t="0" r="-2777" b="0"/>
            </a:stretch>
          </a:blipFill>
        </p:spPr>
      </p:sp>
      <p:grpSp>
        <p:nvGrpSpPr>
          <p:cNvPr name="Group 7" id="7"/>
          <p:cNvGrpSpPr/>
          <p:nvPr/>
        </p:nvGrpSpPr>
        <p:grpSpPr>
          <a:xfrm rot="0">
            <a:off x="-7996030" y="1482962"/>
            <a:ext cx="13378664" cy="2051543"/>
            <a:chOff x="0" y="0"/>
            <a:chExt cx="3523599" cy="540324"/>
          </a:xfrm>
        </p:grpSpPr>
        <p:sp>
          <p:nvSpPr>
            <p:cNvPr name="Freeform 8" id="8"/>
            <p:cNvSpPr/>
            <p:nvPr/>
          </p:nvSpPr>
          <p:spPr>
            <a:xfrm flipH="false" flipV="false" rot="0">
              <a:off x="0" y="0"/>
              <a:ext cx="3523599" cy="540324"/>
            </a:xfrm>
            <a:custGeom>
              <a:avLst/>
              <a:gdLst/>
              <a:ahLst/>
              <a:cxnLst/>
              <a:rect r="r" b="b" t="t" l="l"/>
              <a:pathLst>
                <a:path h="540324" w="3523599">
                  <a:moveTo>
                    <a:pt x="34721" y="0"/>
                  </a:moveTo>
                  <a:lnTo>
                    <a:pt x="3488878" y="0"/>
                  </a:lnTo>
                  <a:cubicBezTo>
                    <a:pt x="3498087" y="0"/>
                    <a:pt x="3506918" y="3658"/>
                    <a:pt x="3513429" y="10169"/>
                  </a:cubicBezTo>
                  <a:cubicBezTo>
                    <a:pt x="3519941" y="16681"/>
                    <a:pt x="3523599" y="25512"/>
                    <a:pt x="3523599" y="34721"/>
                  </a:cubicBezTo>
                  <a:lnTo>
                    <a:pt x="3523599" y="505604"/>
                  </a:lnTo>
                  <a:cubicBezTo>
                    <a:pt x="3523599" y="514812"/>
                    <a:pt x="3519941" y="523643"/>
                    <a:pt x="3513429" y="530155"/>
                  </a:cubicBezTo>
                  <a:cubicBezTo>
                    <a:pt x="3506918" y="536666"/>
                    <a:pt x="3498087" y="540324"/>
                    <a:pt x="3488878" y="540324"/>
                  </a:cubicBezTo>
                  <a:lnTo>
                    <a:pt x="34721" y="540324"/>
                  </a:lnTo>
                  <a:cubicBezTo>
                    <a:pt x="15545" y="540324"/>
                    <a:pt x="0" y="524779"/>
                    <a:pt x="0" y="505604"/>
                  </a:cubicBezTo>
                  <a:lnTo>
                    <a:pt x="0" y="34721"/>
                  </a:lnTo>
                  <a:cubicBezTo>
                    <a:pt x="0" y="15545"/>
                    <a:pt x="15545" y="0"/>
                    <a:pt x="34721" y="0"/>
                  </a:cubicBezTo>
                  <a:close/>
                </a:path>
              </a:pathLst>
            </a:custGeom>
            <a:solidFill>
              <a:srgbClr val="FFFFFF"/>
            </a:solidFill>
            <a:ln cap="rnd">
              <a:noFill/>
              <a:prstDash val="solid"/>
              <a:round/>
            </a:ln>
          </p:spPr>
        </p:sp>
        <p:sp>
          <p:nvSpPr>
            <p:cNvPr name="TextBox 9" id="9"/>
            <p:cNvSpPr txBox="true"/>
            <p:nvPr/>
          </p:nvSpPr>
          <p:spPr>
            <a:xfrm>
              <a:off x="0" y="-38100"/>
              <a:ext cx="3523599" cy="578424"/>
            </a:xfrm>
            <a:prstGeom prst="rect">
              <a:avLst/>
            </a:prstGeom>
          </p:spPr>
          <p:txBody>
            <a:bodyPr anchor="ctr" rtlCol="false" tIns="50800" lIns="50800" bIns="50800" rIns="50800"/>
            <a:lstStyle/>
            <a:p>
              <a:pPr algn="ctr">
                <a:lnSpc>
                  <a:spcPts val="2659"/>
                </a:lnSpc>
              </a:pPr>
            </a:p>
          </p:txBody>
        </p:sp>
      </p:grpSp>
      <p:sp>
        <p:nvSpPr>
          <p:cNvPr name="Freeform 10" id="10"/>
          <p:cNvSpPr/>
          <p:nvPr/>
        </p:nvSpPr>
        <p:spPr>
          <a:xfrm flipH="false" flipV="false" rot="0">
            <a:off x="15153634" y="1028700"/>
            <a:ext cx="2105666" cy="1152374"/>
          </a:xfrm>
          <a:custGeom>
            <a:avLst/>
            <a:gdLst/>
            <a:ahLst/>
            <a:cxnLst/>
            <a:rect r="r" b="b" t="t" l="l"/>
            <a:pathLst>
              <a:path h="1152374" w="2105666">
                <a:moveTo>
                  <a:pt x="0" y="0"/>
                </a:moveTo>
                <a:lnTo>
                  <a:pt x="2105666" y="0"/>
                </a:lnTo>
                <a:lnTo>
                  <a:pt x="2105666" y="1152374"/>
                </a:lnTo>
                <a:lnTo>
                  <a:pt x="0" y="115237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1" id="11"/>
          <p:cNvGrpSpPr/>
          <p:nvPr/>
        </p:nvGrpSpPr>
        <p:grpSpPr>
          <a:xfrm rot="0">
            <a:off x="8795588" y="-1989626"/>
            <a:ext cx="2882434" cy="2882434"/>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D9D9D9"/>
              </a:solidFill>
              <a:prstDash val="solid"/>
              <a:miter/>
            </a:ln>
          </p:spPr>
        </p:sp>
        <p:sp>
          <p:nvSpPr>
            <p:cNvPr name="TextBox 13" id="13"/>
            <p:cNvSpPr txBox="true"/>
            <p:nvPr/>
          </p:nvSpPr>
          <p:spPr>
            <a:xfrm>
              <a:off x="76200" y="19050"/>
              <a:ext cx="660400" cy="717550"/>
            </a:xfrm>
            <a:prstGeom prst="rect">
              <a:avLst/>
            </a:prstGeom>
          </p:spPr>
          <p:txBody>
            <a:bodyPr anchor="ctr" rtlCol="false" tIns="50800" lIns="50800" bIns="50800" rIns="50800"/>
            <a:lstStyle/>
            <a:p>
              <a:pPr algn="ctr">
                <a:lnSpc>
                  <a:spcPts val="2399"/>
                </a:lnSpc>
              </a:pPr>
            </a:p>
          </p:txBody>
        </p:sp>
      </p:grpSp>
      <p:sp>
        <p:nvSpPr>
          <p:cNvPr name="TextBox 14" id="14"/>
          <p:cNvSpPr txBox="true"/>
          <p:nvPr/>
        </p:nvSpPr>
        <p:spPr>
          <a:xfrm rot="0">
            <a:off x="213056" y="6766088"/>
            <a:ext cx="8035445" cy="323215"/>
          </a:xfrm>
          <a:prstGeom prst="rect">
            <a:avLst/>
          </a:prstGeom>
        </p:spPr>
        <p:txBody>
          <a:bodyPr anchor="t" rtlCol="false" tIns="0" lIns="0" bIns="0" rIns="0">
            <a:spAutoFit/>
          </a:bodyPr>
          <a:lstStyle/>
          <a:p>
            <a:pPr algn="ctr">
              <a:lnSpc>
                <a:spcPts val="2659"/>
              </a:lnSpc>
              <a:spcBef>
                <a:spcPct val="0"/>
              </a:spcBef>
            </a:pPr>
          </a:p>
        </p:txBody>
      </p:sp>
      <p:grpSp>
        <p:nvGrpSpPr>
          <p:cNvPr name="Group 15" id="15"/>
          <p:cNvGrpSpPr/>
          <p:nvPr/>
        </p:nvGrpSpPr>
        <p:grpSpPr>
          <a:xfrm rot="0">
            <a:off x="-239275" y="4450901"/>
            <a:ext cx="10476080" cy="2133077"/>
            <a:chOff x="0" y="0"/>
            <a:chExt cx="2759132" cy="561798"/>
          </a:xfrm>
        </p:grpSpPr>
        <p:sp>
          <p:nvSpPr>
            <p:cNvPr name="Freeform 16" id="16"/>
            <p:cNvSpPr/>
            <p:nvPr/>
          </p:nvSpPr>
          <p:spPr>
            <a:xfrm flipH="false" flipV="false" rot="0">
              <a:off x="0" y="0"/>
              <a:ext cx="2759132" cy="561798"/>
            </a:xfrm>
            <a:custGeom>
              <a:avLst/>
              <a:gdLst/>
              <a:ahLst/>
              <a:cxnLst/>
              <a:rect r="r" b="b" t="t" l="l"/>
              <a:pathLst>
                <a:path h="561798" w="2759132">
                  <a:moveTo>
                    <a:pt x="44341" y="0"/>
                  </a:moveTo>
                  <a:lnTo>
                    <a:pt x="2714792" y="0"/>
                  </a:lnTo>
                  <a:cubicBezTo>
                    <a:pt x="2726551" y="0"/>
                    <a:pt x="2737830" y="4672"/>
                    <a:pt x="2746145" y="12987"/>
                  </a:cubicBezTo>
                  <a:cubicBezTo>
                    <a:pt x="2754461" y="21303"/>
                    <a:pt x="2759132" y="32581"/>
                    <a:pt x="2759132" y="44341"/>
                  </a:cubicBezTo>
                  <a:lnTo>
                    <a:pt x="2759132" y="517457"/>
                  </a:lnTo>
                  <a:cubicBezTo>
                    <a:pt x="2759132" y="529217"/>
                    <a:pt x="2754461" y="540495"/>
                    <a:pt x="2746145" y="548811"/>
                  </a:cubicBezTo>
                  <a:cubicBezTo>
                    <a:pt x="2737830" y="557126"/>
                    <a:pt x="2726551" y="561798"/>
                    <a:pt x="2714792" y="561798"/>
                  </a:cubicBezTo>
                  <a:lnTo>
                    <a:pt x="44341" y="561798"/>
                  </a:lnTo>
                  <a:cubicBezTo>
                    <a:pt x="32581" y="561798"/>
                    <a:pt x="21303" y="557126"/>
                    <a:pt x="12987" y="548811"/>
                  </a:cubicBezTo>
                  <a:cubicBezTo>
                    <a:pt x="4672" y="540495"/>
                    <a:pt x="0" y="529217"/>
                    <a:pt x="0" y="517457"/>
                  </a:cubicBezTo>
                  <a:lnTo>
                    <a:pt x="0" y="44341"/>
                  </a:lnTo>
                  <a:cubicBezTo>
                    <a:pt x="0" y="32581"/>
                    <a:pt x="4672" y="21303"/>
                    <a:pt x="12987" y="12987"/>
                  </a:cubicBezTo>
                  <a:cubicBezTo>
                    <a:pt x="21303" y="4672"/>
                    <a:pt x="32581" y="0"/>
                    <a:pt x="44341" y="0"/>
                  </a:cubicBezTo>
                  <a:close/>
                </a:path>
              </a:pathLst>
            </a:custGeom>
            <a:solidFill>
              <a:srgbClr val="D9D9D9"/>
            </a:solidFill>
            <a:ln cap="rnd">
              <a:noFill/>
              <a:prstDash val="solid"/>
              <a:round/>
            </a:ln>
          </p:spPr>
        </p:sp>
        <p:sp>
          <p:nvSpPr>
            <p:cNvPr name="TextBox 17" id="17"/>
            <p:cNvSpPr txBox="true"/>
            <p:nvPr/>
          </p:nvSpPr>
          <p:spPr>
            <a:xfrm>
              <a:off x="0" y="-38100"/>
              <a:ext cx="2759132" cy="599898"/>
            </a:xfrm>
            <a:prstGeom prst="rect">
              <a:avLst/>
            </a:prstGeom>
          </p:spPr>
          <p:txBody>
            <a:bodyPr anchor="ctr" rtlCol="false" tIns="50800" lIns="50800" bIns="50800" rIns="50800"/>
            <a:lstStyle/>
            <a:p>
              <a:pPr algn="ctr">
                <a:lnSpc>
                  <a:spcPts val="2659"/>
                </a:lnSpc>
              </a:pPr>
            </a:p>
          </p:txBody>
        </p:sp>
      </p:grpSp>
      <p:sp>
        <p:nvSpPr>
          <p:cNvPr name="TextBox 18" id="18"/>
          <p:cNvSpPr txBox="true"/>
          <p:nvPr/>
        </p:nvSpPr>
        <p:spPr>
          <a:xfrm rot="0">
            <a:off x="412806" y="1723059"/>
            <a:ext cx="11057391" cy="1371600"/>
          </a:xfrm>
          <a:prstGeom prst="rect">
            <a:avLst/>
          </a:prstGeom>
        </p:spPr>
        <p:txBody>
          <a:bodyPr anchor="t" rtlCol="false" tIns="0" lIns="0" bIns="0" rIns="0">
            <a:spAutoFit/>
          </a:bodyPr>
          <a:lstStyle/>
          <a:p>
            <a:pPr algn="just">
              <a:lnSpc>
                <a:spcPts val="9900"/>
              </a:lnSpc>
            </a:pPr>
            <a:r>
              <a:rPr lang="en-US" sz="9000">
                <a:solidFill>
                  <a:srgbClr val="626953"/>
                </a:solidFill>
                <a:latin typeface="Poppins Ultra-Bold"/>
              </a:rPr>
              <a:t>Gradio </a:t>
            </a:r>
          </a:p>
        </p:txBody>
      </p:sp>
      <p:sp>
        <p:nvSpPr>
          <p:cNvPr name="TextBox 19" id="19"/>
          <p:cNvSpPr txBox="true"/>
          <p:nvPr/>
        </p:nvSpPr>
        <p:spPr>
          <a:xfrm rot="0">
            <a:off x="26707" y="4617636"/>
            <a:ext cx="4972058" cy="596900"/>
          </a:xfrm>
          <a:prstGeom prst="rect">
            <a:avLst/>
          </a:prstGeom>
        </p:spPr>
        <p:txBody>
          <a:bodyPr anchor="t" rtlCol="false" tIns="0" lIns="0" bIns="0" rIns="0">
            <a:spAutoFit/>
          </a:bodyPr>
          <a:lstStyle/>
          <a:p>
            <a:pPr algn="ctr">
              <a:lnSpc>
                <a:spcPts val="4900"/>
              </a:lnSpc>
              <a:spcBef>
                <a:spcPct val="0"/>
              </a:spcBef>
            </a:pPr>
            <a:r>
              <a:rPr lang="en-US" sz="3500">
                <a:solidFill>
                  <a:srgbClr val="000000"/>
                </a:solidFill>
                <a:latin typeface="Open Sans Extra Bold"/>
              </a:rPr>
              <a:t>requirements.txt</a:t>
            </a:r>
          </a:p>
        </p:txBody>
      </p:sp>
      <p:sp>
        <p:nvSpPr>
          <p:cNvPr name="TextBox 20" id="20"/>
          <p:cNvSpPr txBox="true"/>
          <p:nvPr/>
        </p:nvSpPr>
        <p:spPr>
          <a:xfrm rot="0">
            <a:off x="412806" y="5357524"/>
            <a:ext cx="9598304" cy="1226454"/>
          </a:xfrm>
          <a:prstGeom prst="rect">
            <a:avLst/>
          </a:prstGeom>
        </p:spPr>
        <p:txBody>
          <a:bodyPr anchor="t" rtlCol="false" tIns="0" lIns="0" bIns="0" rIns="0">
            <a:spAutoFit/>
          </a:bodyPr>
          <a:lstStyle/>
          <a:p>
            <a:pPr>
              <a:lnSpc>
                <a:spcPts val="3187"/>
              </a:lnSpc>
            </a:pPr>
            <a:r>
              <a:rPr lang="en-US" sz="2277">
                <a:solidFill>
                  <a:srgbClr val="000000"/>
                </a:solidFill>
                <a:latin typeface="Poppins"/>
              </a:rPr>
              <a:t>In</a:t>
            </a:r>
            <a:r>
              <a:rPr lang="en-US" sz="2277">
                <a:solidFill>
                  <a:srgbClr val="000000"/>
                </a:solidFill>
                <a:latin typeface="Poppins"/>
              </a:rPr>
              <a:t>c</a:t>
            </a:r>
            <a:r>
              <a:rPr lang="en-US" sz="2277">
                <a:solidFill>
                  <a:srgbClr val="000000"/>
                </a:solidFill>
                <a:latin typeface="Poppins"/>
              </a:rPr>
              <a:t>lu</a:t>
            </a:r>
            <a:r>
              <a:rPr lang="en-US" sz="2277">
                <a:solidFill>
                  <a:srgbClr val="000000"/>
                </a:solidFill>
                <a:latin typeface="Poppins"/>
              </a:rPr>
              <a:t>ding </a:t>
            </a:r>
            <a:r>
              <a:rPr lang="en-US" sz="2277">
                <a:solidFill>
                  <a:srgbClr val="000000"/>
                </a:solidFill>
                <a:latin typeface="Poppins"/>
              </a:rPr>
              <a:t>a list of librar</a:t>
            </a:r>
            <a:r>
              <a:rPr lang="en-US" sz="2277">
                <a:solidFill>
                  <a:srgbClr val="000000"/>
                </a:solidFill>
                <a:latin typeface="Poppins"/>
              </a:rPr>
              <a:t>ies required to</a:t>
            </a:r>
            <a:r>
              <a:rPr lang="en-US" sz="2277">
                <a:solidFill>
                  <a:srgbClr val="000000"/>
                </a:solidFill>
                <a:latin typeface="Poppins"/>
              </a:rPr>
              <a:t> r</a:t>
            </a:r>
            <a:r>
              <a:rPr lang="en-US" sz="2277">
                <a:solidFill>
                  <a:srgbClr val="000000"/>
                </a:solidFill>
                <a:latin typeface="Poppins"/>
              </a:rPr>
              <a:t>un the application, such as scikit-learn, numpy, mlflow and others.</a:t>
            </a:r>
          </a:p>
          <a:p>
            <a:pPr>
              <a:lnSpc>
                <a:spcPts val="3362"/>
              </a:lnSpc>
              <a:spcBef>
                <a:spcPct val="0"/>
              </a:spcBef>
            </a:pPr>
          </a:p>
        </p:txBody>
      </p:sp>
      <p:sp>
        <p:nvSpPr>
          <p:cNvPr name="Freeform 21" id="21"/>
          <p:cNvSpPr/>
          <p:nvPr/>
        </p:nvSpPr>
        <p:spPr>
          <a:xfrm flipH="false" flipV="false" rot="-10724267">
            <a:off x="9152619" y="5600929"/>
            <a:ext cx="2823817" cy="797728"/>
          </a:xfrm>
          <a:custGeom>
            <a:avLst/>
            <a:gdLst/>
            <a:ahLst/>
            <a:cxnLst/>
            <a:rect r="r" b="b" t="t" l="l"/>
            <a:pathLst>
              <a:path h="797728" w="2823817">
                <a:moveTo>
                  <a:pt x="0" y="0"/>
                </a:moveTo>
                <a:lnTo>
                  <a:pt x="2823817" y="0"/>
                </a:lnTo>
                <a:lnTo>
                  <a:pt x="2823817" y="797728"/>
                </a:lnTo>
                <a:lnTo>
                  <a:pt x="0" y="79772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22" id="22"/>
          <p:cNvGrpSpPr/>
          <p:nvPr/>
        </p:nvGrpSpPr>
        <p:grpSpPr>
          <a:xfrm rot="0">
            <a:off x="-239275" y="6946746"/>
            <a:ext cx="10476080" cy="2311554"/>
            <a:chOff x="0" y="0"/>
            <a:chExt cx="2759132" cy="608804"/>
          </a:xfrm>
        </p:grpSpPr>
        <p:sp>
          <p:nvSpPr>
            <p:cNvPr name="Freeform 23" id="23"/>
            <p:cNvSpPr/>
            <p:nvPr/>
          </p:nvSpPr>
          <p:spPr>
            <a:xfrm flipH="false" flipV="false" rot="0">
              <a:off x="0" y="0"/>
              <a:ext cx="2759132" cy="608804"/>
            </a:xfrm>
            <a:custGeom>
              <a:avLst/>
              <a:gdLst/>
              <a:ahLst/>
              <a:cxnLst/>
              <a:rect r="r" b="b" t="t" l="l"/>
              <a:pathLst>
                <a:path h="608804" w="2759132">
                  <a:moveTo>
                    <a:pt x="44341" y="0"/>
                  </a:moveTo>
                  <a:lnTo>
                    <a:pt x="2714792" y="0"/>
                  </a:lnTo>
                  <a:cubicBezTo>
                    <a:pt x="2726551" y="0"/>
                    <a:pt x="2737830" y="4672"/>
                    <a:pt x="2746145" y="12987"/>
                  </a:cubicBezTo>
                  <a:cubicBezTo>
                    <a:pt x="2754461" y="21303"/>
                    <a:pt x="2759132" y="32581"/>
                    <a:pt x="2759132" y="44341"/>
                  </a:cubicBezTo>
                  <a:lnTo>
                    <a:pt x="2759132" y="564464"/>
                  </a:lnTo>
                  <a:cubicBezTo>
                    <a:pt x="2759132" y="576224"/>
                    <a:pt x="2754461" y="587502"/>
                    <a:pt x="2746145" y="595817"/>
                  </a:cubicBezTo>
                  <a:cubicBezTo>
                    <a:pt x="2737830" y="604133"/>
                    <a:pt x="2726551" y="608804"/>
                    <a:pt x="2714792" y="608804"/>
                  </a:cubicBezTo>
                  <a:lnTo>
                    <a:pt x="44341" y="608804"/>
                  </a:lnTo>
                  <a:cubicBezTo>
                    <a:pt x="32581" y="608804"/>
                    <a:pt x="21303" y="604133"/>
                    <a:pt x="12987" y="595817"/>
                  </a:cubicBezTo>
                  <a:cubicBezTo>
                    <a:pt x="4672" y="587502"/>
                    <a:pt x="0" y="576224"/>
                    <a:pt x="0" y="564464"/>
                  </a:cubicBezTo>
                  <a:lnTo>
                    <a:pt x="0" y="44341"/>
                  </a:lnTo>
                  <a:cubicBezTo>
                    <a:pt x="0" y="32581"/>
                    <a:pt x="4672" y="21303"/>
                    <a:pt x="12987" y="12987"/>
                  </a:cubicBezTo>
                  <a:cubicBezTo>
                    <a:pt x="21303" y="4672"/>
                    <a:pt x="32581" y="0"/>
                    <a:pt x="44341" y="0"/>
                  </a:cubicBezTo>
                  <a:close/>
                </a:path>
              </a:pathLst>
            </a:custGeom>
            <a:solidFill>
              <a:srgbClr val="D9D9D9"/>
            </a:solidFill>
            <a:ln cap="rnd">
              <a:noFill/>
              <a:prstDash val="solid"/>
              <a:round/>
            </a:ln>
          </p:spPr>
        </p:sp>
        <p:sp>
          <p:nvSpPr>
            <p:cNvPr name="TextBox 24" id="24"/>
            <p:cNvSpPr txBox="true"/>
            <p:nvPr/>
          </p:nvSpPr>
          <p:spPr>
            <a:xfrm>
              <a:off x="0" y="-38100"/>
              <a:ext cx="2759132" cy="646904"/>
            </a:xfrm>
            <a:prstGeom prst="rect">
              <a:avLst/>
            </a:prstGeom>
          </p:spPr>
          <p:txBody>
            <a:bodyPr anchor="ctr" rtlCol="false" tIns="50800" lIns="50800" bIns="50800" rIns="50800"/>
            <a:lstStyle/>
            <a:p>
              <a:pPr algn="ctr">
                <a:lnSpc>
                  <a:spcPts val="2659"/>
                </a:lnSpc>
              </a:pPr>
            </a:p>
          </p:txBody>
        </p:sp>
      </p:grpSp>
      <p:sp>
        <p:nvSpPr>
          <p:cNvPr name="TextBox 25" id="25"/>
          <p:cNvSpPr txBox="true"/>
          <p:nvPr/>
        </p:nvSpPr>
        <p:spPr>
          <a:xfrm rot="0">
            <a:off x="-239275" y="7032153"/>
            <a:ext cx="6180776" cy="537845"/>
          </a:xfrm>
          <a:prstGeom prst="rect">
            <a:avLst/>
          </a:prstGeom>
        </p:spPr>
        <p:txBody>
          <a:bodyPr anchor="t" rtlCol="false" tIns="0" lIns="0" bIns="0" rIns="0">
            <a:spAutoFit/>
          </a:bodyPr>
          <a:lstStyle/>
          <a:p>
            <a:pPr algn="ctr">
              <a:lnSpc>
                <a:spcPts val="4480"/>
              </a:lnSpc>
              <a:spcBef>
                <a:spcPct val="0"/>
              </a:spcBef>
            </a:pPr>
            <a:r>
              <a:rPr lang="en-US" sz="3200">
                <a:solidFill>
                  <a:srgbClr val="000000"/>
                </a:solidFill>
                <a:latin typeface="Open Sans Extra Bold"/>
              </a:rPr>
              <a:t>MLflow Model Registry</a:t>
            </a:r>
          </a:p>
        </p:txBody>
      </p:sp>
      <p:sp>
        <p:nvSpPr>
          <p:cNvPr name="TextBox 26" id="26"/>
          <p:cNvSpPr txBox="true"/>
          <p:nvPr/>
        </p:nvSpPr>
        <p:spPr>
          <a:xfrm rot="0">
            <a:off x="412806" y="7712873"/>
            <a:ext cx="9598304" cy="1262969"/>
          </a:xfrm>
          <a:prstGeom prst="rect">
            <a:avLst/>
          </a:prstGeom>
        </p:spPr>
        <p:txBody>
          <a:bodyPr anchor="t" rtlCol="false" tIns="0" lIns="0" bIns="0" rIns="0">
            <a:spAutoFit/>
          </a:bodyPr>
          <a:lstStyle/>
          <a:p>
            <a:pPr>
              <a:lnSpc>
                <a:spcPts val="3362"/>
              </a:lnSpc>
              <a:spcBef>
                <a:spcPct val="0"/>
              </a:spcBef>
            </a:pPr>
            <a:r>
              <a:rPr lang="en-US" sz="2401">
                <a:solidFill>
                  <a:srgbClr val="000000"/>
                </a:solidFill>
                <a:latin typeface="Poppins"/>
              </a:rPr>
              <a:t>This is the scikit-learn model that has been trained in the previous steps and registered in the MLflow Model Registry and is prepared for deployment after rigorous testing.</a:t>
            </a:r>
          </a:p>
        </p:txBody>
      </p:sp>
      <p:sp>
        <p:nvSpPr>
          <p:cNvPr name="Freeform 27" id="27"/>
          <p:cNvSpPr/>
          <p:nvPr/>
        </p:nvSpPr>
        <p:spPr>
          <a:xfrm flipH="false" flipV="false" rot="0">
            <a:off x="11678022" y="5839899"/>
            <a:ext cx="4262051" cy="964289"/>
          </a:xfrm>
          <a:custGeom>
            <a:avLst/>
            <a:gdLst/>
            <a:ahLst/>
            <a:cxnLst/>
            <a:rect r="r" b="b" t="t" l="l"/>
            <a:pathLst>
              <a:path h="964289" w="4262051">
                <a:moveTo>
                  <a:pt x="0" y="0"/>
                </a:moveTo>
                <a:lnTo>
                  <a:pt x="4262051" y="0"/>
                </a:lnTo>
                <a:lnTo>
                  <a:pt x="4262051" y="964289"/>
                </a:lnTo>
                <a:lnTo>
                  <a:pt x="0" y="96428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alphaModFix amt="50000"/>
            </a:blip>
            <a:stretch>
              <a:fillRect l="-15444" t="0" r="-15444" b="0"/>
            </a:stretch>
          </a:blipFill>
        </p:spPr>
      </p:sp>
      <p:sp>
        <p:nvSpPr>
          <p:cNvPr name="Freeform 3" id="3"/>
          <p:cNvSpPr/>
          <p:nvPr/>
        </p:nvSpPr>
        <p:spPr>
          <a:xfrm flipH="false" flipV="false" rot="0">
            <a:off x="0" y="0"/>
            <a:ext cx="18288000" cy="3782528"/>
          </a:xfrm>
          <a:custGeom>
            <a:avLst/>
            <a:gdLst/>
            <a:ahLst/>
            <a:cxnLst/>
            <a:rect r="r" b="b" t="t" l="l"/>
            <a:pathLst>
              <a:path h="3782528" w="18288000">
                <a:moveTo>
                  <a:pt x="0" y="0"/>
                </a:moveTo>
                <a:lnTo>
                  <a:pt x="18288000" y="0"/>
                </a:lnTo>
                <a:lnTo>
                  <a:pt x="18288000" y="3782528"/>
                </a:lnTo>
                <a:lnTo>
                  <a:pt x="0" y="3782528"/>
                </a:lnTo>
                <a:lnTo>
                  <a:pt x="0" y="0"/>
                </a:lnTo>
                <a:close/>
              </a:path>
            </a:pathLst>
          </a:custGeom>
          <a:blipFill>
            <a:blip r:embed="rId3"/>
            <a:stretch>
              <a:fillRect l="0" t="-86794" r="0" b="-135328"/>
            </a:stretch>
          </a:blipFill>
        </p:spPr>
      </p:sp>
      <p:grpSp>
        <p:nvGrpSpPr>
          <p:cNvPr name="Group 4" id="4"/>
          <p:cNvGrpSpPr/>
          <p:nvPr/>
        </p:nvGrpSpPr>
        <p:grpSpPr>
          <a:xfrm rot="0">
            <a:off x="-1" y="0"/>
            <a:ext cx="18288000" cy="3782528"/>
            <a:chOff x="0" y="0"/>
            <a:chExt cx="4816593" cy="996221"/>
          </a:xfrm>
        </p:grpSpPr>
        <p:sp>
          <p:nvSpPr>
            <p:cNvPr name="Freeform 5" id="5"/>
            <p:cNvSpPr/>
            <p:nvPr/>
          </p:nvSpPr>
          <p:spPr>
            <a:xfrm flipH="false" flipV="false" rot="0">
              <a:off x="0" y="0"/>
              <a:ext cx="4816592" cy="996221"/>
            </a:xfrm>
            <a:custGeom>
              <a:avLst/>
              <a:gdLst/>
              <a:ahLst/>
              <a:cxnLst/>
              <a:rect r="r" b="b" t="t" l="l"/>
              <a:pathLst>
                <a:path h="996221" w="4816592">
                  <a:moveTo>
                    <a:pt x="0" y="0"/>
                  </a:moveTo>
                  <a:lnTo>
                    <a:pt x="4816592" y="0"/>
                  </a:lnTo>
                  <a:lnTo>
                    <a:pt x="4816592" y="996221"/>
                  </a:lnTo>
                  <a:lnTo>
                    <a:pt x="0" y="996221"/>
                  </a:lnTo>
                  <a:close/>
                </a:path>
              </a:pathLst>
            </a:custGeom>
            <a:solidFill>
              <a:srgbClr val="626953">
                <a:alpha val="37647"/>
              </a:srgbClr>
            </a:solidFill>
          </p:spPr>
        </p:sp>
        <p:sp>
          <p:nvSpPr>
            <p:cNvPr name="TextBox 6" id="6"/>
            <p:cNvSpPr txBox="true"/>
            <p:nvPr/>
          </p:nvSpPr>
          <p:spPr>
            <a:xfrm>
              <a:off x="0" y="-38100"/>
              <a:ext cx="4816593" cy="1034321"/>
            </a:xfrm>
            <a:prstGeom prst="rect">
              <a:avLst/>
            </a:prstGeom>
          </p:spPr>
          <p:txBody>
            <a:bodyPr anchor="ctr" rtlCol="false" tIns="50800" lIns="50800" bIns="50800" rIns="50800"/>
            <a:lstStyle/>
            <a:p>
              <a:pPr algn="ctr">
                <a:lnSpc>
                  <a:spcPts val="2659"/>
                </a:lnSpc>
              </a:pPr>
            </a:p>
          </p:txBody>
        </p:sp>
      </p:grpSp>
      <p:grpSp>
        <p:nvGrpSpPr>
          <p:cNvPr name="Group 7" id="7"/>
          <p:cNvGrpSpPr/>
          <p:nvPr/>
        </p:nvGrpSpPr>
        <p:grpSpPr>
          <a:xfrm rot="0">
            <a:off x="16304123" y="478981"/>
            <a:ext cx="11237485" cy="1543050"/>
            <a:chOff x="0" y="0"/>
            <a:chExt cx="2959667" cy="406400"/>
          </a:xfrm>
        </p:grpSpPr>
        <p:sp>
          <p:nvSpPr>
            <p:cNvPr name="Freeform 8" id="8"/>
            <p:cNvSpPr/>
            <p:nvPr/>
          </p:nvSpPr>
          <p:spPr>
            <a:xfrm flipH="false" flipV="false" rot="0">
              <a:off x="0" y="0"/>
              <a:ext cx="2959667" cy="406400"/>
            </a:xfrm>
            <a:custGeom>
              <a:avLst/>
              <a:gdLst/>
              <a:ahLst/>
              <a:cxnLst/>
              <a:rect r="r" b="b" t="t" l="l"/>
              <a:pathLst>
                <a:path h="406400" w="2959667">
                  <a:moveTo>
                    <a:pt x="41336" y="0"/>
                  </a:moveTo>
                  <a:lnTo>
                    <a:pt x="2918331" y="0"/>
                  </a:lnTo>
                  <a:cubicBezTo>
                    <a:pt x="2929294" y="0"/>
                    <a:pt x="2939808" y="4355"/>
                    <a:pt x="2947560" y="12107"/>
                  </a:cubicBezTo>
                  <a:cubicBezTo>
                    <a:pt x="2955312" y="19859"/>
                    <a:pt x="2959667" y="30373"/>
                    <a:pt x="2959667" y="41336"/>
                  </a:cubicBezTo>
                  <a:lnTo>
                    <a:pt x="2959667" y="365064"/>
                  </a:lnTo>
                  <a:cubicBezTo>
                    <a:pt x="2959667" y="387893"/>
                    <a:pt x="2941160" y="406400"/>
                    <a:pt x="2918331" y="406400"/>
                  </a:cubicBezTo>
                  <a:lnTo>
                    <a:pt x="41336" y="406400"/>
                  </a:lnTo>
                  <a:cubicBezTo>
                    <a:pt x="18507" y="406400"/>
                    <a:pt x="0" y="387893"/>
                    <a:pt x="0" y="365064"/>
                  </a:cubicBezTo>
                  <a:lnTo>
                    <a:pt x="0" y="41336"/>
                  </a:lnTo>
                  <a:cubicBezTo>
                    <a:pt x="0" y="18507"/>
                    <a:pt x="18507" y="0"/>
                    <a:pt x="41336" y="0"/>
                  </a:cubicBezTo>
                  <a:close/>
                </a:path>
              </a:pathLst>
            </a:custGeom>
            <a:solidFill>
              <a:srgbClr val="9EA788"/>
            </a:solidFill>
            <a:ln cap="rnd">
              <a:noFill/>
              <a:prstDash val="solid"/>
              <a:round/>
            </a:ln>
          </p:spPr>
        </p:sp>
        <p:sp>
          <p:nvSpPr>
            <p:cNvPr name="TextBox 9" id="9"/>
            <p:cNvSpPr txBox="true"/>
            <p:nvPr/>
          </p:nvSpPr>
          <p:spPr>
            <a:xfrm>
              <a:off x="0" y="-38100"/>
              <a:ext cx="2959667" cy="444500"/>
            </a:xfrm>
            <a:prstGeom prst="rect">
              <a:avLst/>
            </a:prstGeom>
          </p:spPr>
          <p:txBody>
            <a:bodyPr anchor="ctr" rtlCol="false" tIns="50800" lIns="50800" bIns="50800" rIns="50800"/>
            <a:lstStyle/>
            <a:p>
              <a:pPr algn="ctr">
                <a:lnSpc>
                  <a:spcPts val="2659"/>
                </a:lnSpc>
              </a:pPr>
            </a:p>
          </p:txBody>
        </p:sp>
      </p:grpSp>
      <p:grpSp>
        <p:nvGrpSpPr>
          <p:cNvPr name="Group 10" id="10"/>
          <p:cNvGrpSpPr/>
          <p:nvPr/>
        </p:nvGrpSpPr>
        <p:grpSpPr>
          <a:xfrm rot="0">
            <a:off x="14820700" y="2239478"/>
            <a:ext cx="11237485" cy="1543050"/>
            <a:chOff x="0" y="0"/>
            <a:chExt cx="2959667" cy="406400"/>
          </a:xfrm>
        </p:grpSpPr>
        <p:sp>
          <p:nvSpPr>
            <p:cNvPr name="Freeform 11" id="11"/>
            <p:cNvSpPr/>
            <p:nvPr/>
          </p:nvSpPr>
          <p:spPr>
            <a:xfrm flipH="false" flipV="false" rot="0">
              <a:off x="0" y="0"/>
              <a:ext cx="2959667" cy="406400"/>
            </a:xfrm>
            <a:custGeom>
              <a:avLst/>
              <a:gdLst/>
              <a:ahLst/>
              <a:cxnLst/>
              <a:rect r="r" b="b" t="t" l="l"/>
              <a:pathLst>
                <a:path h="406400" w="2959667">
                  <a:moveTo>
                    <a:pt x="41336" y="0"/>
                  </a:moveTo>
                  <a:lnTo>
                    <a:pt x="2918331" y="0"/>
                  </a:lnTo>
                  <a:cubicBezTo>
                    <a:pt x="2929294" y="0"/>
                    <a:pt x="2939808" y="4355"/>
                    <a:pt x="2947560" y="12107"/>
                  </a:cubicBezTo>
                  <a:cubicBezTo>
                    <a:pt x="2955312" y="19859"/>
                    <a:pt x="2959667" y="30373"/>
                    <a:pt x="2959667" y="41336"/>
                  </a:cubicBezTo>
                  <a:lnTo>
                    <a:pt x="2959667" y="365064"/>
                  </a:lnTo>
                  <a:cubicBezTo>
                    <a:pt x="2959667" y="387893"/>
                    <a:pt x="2941160" y="406400"/>
                    <a:pt x="2918331" y="406400"/>
                  </a:cubicBezTo>
                  <a:lnTo>
                    <a:pt x="41336" y="406400"/>
                  </a:lnTo>
                  <a:cubicBezTo>
                    <a:pt x="18507" y="406400"/>
                    <a:pt x="0" y="387893"/>
                    <a:pt x="0" y="365064"/>
                  </a:cubicBezTo>
                  <a:lnTo>
                    <a:pt x="0" y="41336"/>
                  </a:lnTo>
                  <a:cubicBezTo>
                    <a:pt x="0" y="18507"/>
                    <a:pt x="18507" y="0"/>
                    <a:pt x="41336" y="0"/>
                  </a:cubicBezTo>
                  <a:close/>
                </a:path>
              </a:pathLst>
            </a:custGeom>
            <a:solidFill>
              <a:srgbClr val="CDBE8C"/>
            </a:solidFill>
            <a:ln cap="rnd">
              <a:noFill/>
              <a:prstDash val="solid"/>
              <a:round/>
            </a:ln>
          </p:spPr>
        </p:sp>
        <p:sp>
          <p:nvSpPr>
            <p:cNvPr name="TextBox 12" id="12"/>
            <p:cNvSpPr txBox="true"/>
            <p:nvPr/>
          </p:nvSpPr>
          <p:spPr>
            <a:xfrm>
              <a:off x="0" y="-38100"/>
              <a:ext cx="2959667" cy="444500"/>
            </a:xfrm>
            <a:prstGeom prst="rect">
              <a:avLst/>
            </a:prstGeom>
          </p:spPr>
          <p:txBody>
            <a:bodyPr anchor="ctr" rtlCol="false" tIns="50800" lIns="50800" bIns="50800" rIns="50800"/>
            <a:lstStyle/>
            <a:p>
              <a:pPr algn="ctr">
                <a:lnSpc>
                  <a:spcPts val="2659"/>
                </a:lnSpc>
              </a:pPr>
            </a:p>
          </p:txBody>
        </p:sp>
      </p:grpSp>
      <p:grpSp>
        <p:nvGrpSpPr>
          <p:cNvPr name="Group 13" id="13"/>
          <p:cNvGrpSpPr/>
          <p:nvPr/>
        </p:nvGrpSpPr>
        <p:grpSpPr>
          <a:xfrm rot="0">
            <a:off x="-1993755" y="1900211"/>
            <a:ext cx="12761189" cy="2965469"/>
            <a:chOff x="0" y="0"/>
            <a:chExt cx="3360972" cy="781029"/>
          </a:xfrm>
        </p:grpSpPr>
        <p:sp>
          <p:nvSpPr>
            <p:cNvPr name="Freeform 14" id="14"/>
            <p:cNvSpPr/>
            <p:nvPr/>
          </p:nvSpPr>
          <p:spPr>
            <a:xfrm flipH="false" flipV="false" rot="0">
              <a:off x="0" y="0"/>
              <a:ext cx="3360972" cy="781029"/>
            </a:xfrm>
            <a:custGeom>
              <a:avLst/>
              <a:gdLst/>
              <a:ahLst/>
              <a:cxnLst/>
              <a:rect r="r" b="b" t="t" l="l"/>
              <a:pathLst>
                <a:path h="781029" w="3360972">
                  <a:moveTo>
                    <a:pt x="36401" y="0"/>
                  </a:moveTo>
                  <a:lnTo>
                    <a:pt x="3324571" y="0"/>
                  </a:lnTo>
                  <a:cubicBezTo>
                    <a:pt x="3334225" y="0"/>
                    <a:pt x="3343484" y="3835"/>
                    <a:pt x="3350310" y="10661"/>
                  </a:cubicBezTo>
                  <a:cubicBezTo>
                    <a:pt x="3357137" y="17488"/>
                    <a:pt x="3360972" y="26747"/>
                    <a:pt x="3360972" y="36401"/>
                  </a:cubicBezTo>
                  <a:lnTo>
                    <a:pt x="3360972" y="744628"/>
                  </a:lnTo>
                  <a:cubicBezTo>
                    <a:pt x="3360972" y="764732"/>
                    <a:pt x="3344675" y="781029"/>
                    <a:pt x="3324571" y="781029"/>
                  </a:cubicBezTo>
                  <a:lnTo>
                    <a:pt x="36401" y="781029"/>
                  </a:lnTo>
                  <a:cubicBezTo>
                    <a:pt x="26747" y="781029"/>
                    <a:pt x="17488" y="777194"/>
                    <a:pt x="10661" y="770367"/>
                  </a:cubicBezTo>
                  <a:cubicBezTo>
                    <a:pt x="3835" y="763541"/>
                    <a:pt x="0" y="754282"/>
                    <a:pt x="0" y="744628"/>
                  </a:cubicBezTo>
                  <a:lnTo>
                    <a:pt x="0" y="36401"/>
                  </a:lnTo>
                  <a:cubicBezTo>
                    <a:pt x="0" y="16297"/>
                    <a:pt x="16297" y="0"/>
                    <a:pt x="36401" y="0"/>
                  </a:cubicBezTo>
                  <a:close/>
                </a:path>
              </a:pathLst>
            </a:custGeom>
            <a:solidFill>
              <a:srgbClr val="CDBE8C"/>
            </a:solidFill>
            <a:ln cap="rnd">
              <a:noFill/>
              <a:prstDash val="solid"/>
              <a:round/>
            </a:ln>
          </p:spPr>
        </p:sp>
        <p:sp>
          <p:nvSpPr>
            <p:cNvPr name="TextBox 15" id="15"/>
            <p:cNvSpPr txBox="true"/>
            <p:nvPr/>
          </p:nvSpPr>
          <p:spPr>
            <a:xfrm>
              <a:off x="0" y="-38100"/>
              <a:ext cx="3360972" cy="819129"/>
            </a:xfrm>
            <a:prstGeom prst="rect">
              <a:avLst/>
            </a:prstGeom>
          </p:spPr>
          <p:txBody>
            <a:bodyPr anchor="ctr" rtlCol="false" tIns="50800" lIns="50800" bIns="50800" rIns="50800"/>
            <a:lstStyle/>
            <a:p>
              <a:pPr algn="ctr">
                <a:lnSpc>
                  <a:spcPts val="2659"/>
                </a:lnSpc>
              </a:pPr>
            </a:p>
          </p:txBody>
        </p:sp>
      </p:grpSp>
      <p:sp>
        <p:nvSpPr>
          <p:cNvPr name="Freeform 16" id="16"/>
          <p:cNvSpPr/>
          <p:nvPr/>
        </p:nvSpPr>
        <p:spPr>
          <a:xfrm flipH="false" flipV="false" rot="5400000">
            <a:off x="15653228" y="1445844"/>
            <a:ext cx="1301788" cy="1152374"/>
          </a:xfrm>
          <a:custGeom>
            <a:avLst/>
            <a:gdLst/>
            <a:ahLst/>
            <a:cxnLst/>
            <a:rect r="r" b="b" t="t" l="l"/>
            <a:pathLst>
              <a:path h="1152374" w="1301788">
                <a:moveTo>
                  <a:pt x="0" y="0"/>
                </a:moveTo>
                <a:lnTo>
                  <a:pt x="1301789" y="0"/>
                </a:lnTo>
                <a:lnTo>
                  <a:pt x="1301789" y="1152374"/>
                </a:lnTo>
                <a:lnTo>
                  <a:pt x="0" y="1152374"/>
                </a:lnTo>
                <a:lnTo>
                  <a:pt x="0" y="0"/>
                </a:lnTo>
                <a:close/>
              </a:path>
            </a:pathLst>
          </a:custGeom>
          <a:blipFill>
            <a:blip r:embed="rId4">
              <a:extLst>
                <a:ext uri="{96DAC541-7B7A-43D3-8B79-37D633B846F1}">
                  <asvg:svgBlip xmlns:asvg="http://schemas.microsoft.com/office/drawing/2016/SVG/main" r:embed="rId5"/>
                </a:ext>
              </a:extLst>
            </a:blip>
            <a:stretch>
              <a:fillRect l="0" t="0" r="-61751" b="0"/>
            </a:stretch>
          </a:blipFill>
        </p:spPr>
      </p:sp>
      <p:grpSp>
        <p:nvGrpSpPr>
          <p:cNvPr name="Group 17" id="17"/>
          <p:cNvGrpSpPr/>
          <p:nvPr/>
        </p:nvGrpSpPr>
        <p:grpSpPr>
          <a:xfrm rot="0">
            <a:off x="-1441217" y="-860402"/>
            <a:ext cx="2882434" cy="2882434"/>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D9D9D9"/>
              </a:solidFill>
              <a:prstDash val="solid"/>
              <a:miter/>
            </a:ln>
          </p:spPr>
        </p:sp>
        <p:sp>
          <p:nvSpPr>
            <p:cNvPr name="TextBox 19" id="19"/>
            <p:cNvSpPr txBox="true"/>
            <p:nvPr/>
          </p:nvSpPr>
          <p:spPr>
            <a:xfrm>
              <a:off x="76200" y="19050"/>
              <a:ext cx="660400" cy="717550"/>
            </a:xfrm>
            <a:prstGeom prst="rect">
              <a:avLst/>
            </a:prstGeom>
          </p:spPr>
          <p:txBody>
            <a:bodyPr anchor="ctr" rtlCol="false" tIns="50800" lIns="50800" bIns="50800" rIns="50800"/>
            <a:lstStyle/>
            <a:p>
              <a:pPr algn="ctr">
                <a:lnSpc>
                  <a:spcPts val="2399"/>
                </a:lnSpc>
              </a:pPr>
            </a:p>
          </p:txBody>
        </p:sp>
      </p:grpSp>
      <p:grpSp>
        <p:nvGrpSpPr>
          <p:cNvPr name="Group 20" id="20"/>
          <p:cNvGrpSpPr/>
          <p:nvPr/>
        </p:nvGrpSpPr>
        <p:grpSpPr>
          <a:xfrm rot="0">
            <a:off x="7702782" y="-3123713"/>
            <a:ext cx="2882434" cy="2882434"/>
            <a:chOff x="0" y="0"/>
            <a:chExt cx="812800" cy="812800"/>
          </a:xfrm>
        </p:grpSpPr>
        <p:sp>
          <p:nvSpPr>
            <p:cNvPr name="Freeform 21" id="2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D9D9D9"/>
              </a:solidFill>
              <a:prstDash val="solid"/>
              <a:miter/>
            </a:ln>
          </p:spPr>
        </p:sp>
        <p:sp>
          <p:nvSpPr>
            <p:cNvPr name="TextBox 22" id="22"/>
            <p:cNvSpPr txBox="true"/>
            <p:nvPr/>
          </p:nvSpPr>
          <p:spPr>
            <a:xfrm>
              <a:off x="76200" y="19050"/>
              <a:ext cx="660400" cy="717550"/>
            </a:xfrm>
            <a:prstGeom prst="rect">
              <a:avLst/>
            </a:prstGeom>
          </p:spPr>
          <p:txBody>
            <a:bodyPr anchor="ctr" rtlCol="false" tIns="50800" lIns="50800" bIns="50800" rIns="50800"/>
            <a:lstStyle/>
            <a:p>
              <a:pPr algn="ctr">
                <a:lnSpc>
                  <a:spcPts val="2399"/>
                </a:lnSpc>
              </a:pPr>
            </a:p>
          </p:txBody>
        </p:sp>
      </p:grpSp>
      <p:sp>
        <p:nvSpPr>
          <p:cNvPr name="Freeform 23" id="23"/>
          <p:cNvSpPr/>
          <p:nvPr/>
        </p:nvSpPr>
        <p:spPr>
          <a:xfrm flipH="false" flipV="false" rot="0">
            <a:off x="14664890" y="5413994"/>
            <a:ext cx="3573812" cy="3573812"/>
          </a:xfrm>
          <a:custGeom>
            <a:avLst/>
            <a:gdLst/>
            <a:ahLst/>
            <a:cxnLst/>
            <a:rect r="r" b="b" t="t" l="l"/>
            <a:pathLst>
              <a:path h="3573812" w="3573812">
                <a:moveTo>
                  <a:pt x="0" y="0"/>
                </a:moveTo>
                <a:lnTo>
                  <a:pt x="3573812" y="0"/>
                </a:lnTo>
                <a:lnTo>
                  <a:pt x="3573812" y="3573812"/>
                </a:lnTo>
                <a:lnTo>
                  <a:pt x="0" y="357381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4" id="24"/>
          <p:cNvSpPr/>
          <p:nvPr/>
        </p:nvSpPr>
        <p:spPr>
          <a:xfrm flipH="false" flipV="false" rot="0">
            <a:off x="11842363" y="5413994"/>
            <a:ext cx="3573812" cy="3573812"/>
          </a:xfrm>
          <a:custGeom>
            <a:avLst/>
            <a:gdLst/>
            <a:ahLst/>
            <a:cxnLst/>
            <a:rect r="r" b="b" t="t" l="l"/>
            <a:pathLst>
              <a:path h="3573812" w="3573812">
                <a:moveTo>
                  <a:pt x="0" y="0"/>
                </a:moveTo>
                <a:lnTo>
                  <a:pt x="3573812" y="0"/>
                </a:lnTo>
                <a:lnTo>
                  <a:pt x="3573812" y="3573812"/>
                </a:lnTo>
                <a:lnTo>
                  <a:pt x="0" y="357381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5" id="25"/>
          <p:cNvSpPr/>
          <p:nvPr/>
        </p:nvSpPr>
        <p:spPr>
          <a:xfrm flipH="false" flipV="false" rot="0">
            <a:off x="8817264" y="5413994"/>
            <a:ext cx="3573812" cy="3573812"/>
          </a:xfrm>
          <a:custGeom>
            <a:avLst/>
            <a:gdLst/>
            <a:ahLst/>
            <a:cxnLst/>
            <a:rect r="r" b="b" t="t" l="l"/>
            <a:pathLst>
              <a:path h="3573812" w="3573812">
                <a:moveTo>
                  <a:pt x="0" y="0"/>
                </a:moveTo>
                <a:lnTo>
                  <a:pt x="3573812" y="0"/>
                </a:lnTo>
                <a:lnTo>
                  <a:pt x="3573812" y="3573812"/>
                </a:lnTo>
                <a:lnTo>
                  <a:pt x="0" y="3573812"/>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26" id="26"/>
          <p:cNvSpPr/>
          <p:nvPr/>
        </p:nvSpPr>
        <p:spPr>
          <a:xfrm flipH="false" flipV="false" rot="0">
            <a:off x="5915876" y="5413994"/>
            <a:ext cx="3573812" cy="3573812"/>
          </a:xfrm>
          <a:custGeom>
            <a:avLst/>
            <a:gdLst/>
            <a:ahLst/>
            <a:cxnLst/>
            <a:rect r="r" b="b" t="t" l="l"/>
            <a:pathLst>
              <a:path h="3573812" w="3573812">
                <a:moveTo>
                  <a:pt x="0" y="0"/>
                </a:moveTo>
                <a:lnTo>
                  <a:pt x="3573812" y="0"/>
                </a:lnTo>
                <a:lnTo>
                  <a:pt x="3573812" y="3573812"/>
                </a:lnTo>
                <a:lnTo>
                  <a:pt x="0" y="3573812"/>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27" id="27"/>
          <p:cNvSpPr/>
          <p:nvPr/>
        </p:nvSpPr>
        <p:spPr>
          <a:xfrm flipH="false" flipV="false" rot="0">
            <a:off x="2912881" y="5480577"/>
            <a:ext cx="3573812" cy="3573812"/>
          </a:xfrm>
          <a:custGeom>
            <a:avLst/>
            <a:gdLst/>
            <a:ahLst/>
            <a:cxnLst/>
            <a:rect r="r" b="b" t="t" l="l"/>
            <a:pathLst>
              <a:path h="3573812" w="3573812">
                <a:moveTo>
                  <a:pt x="0" y="0"/>
                </a:moveTo>
                <a:lnTo>
                  <a:pt x="3573812" y="0"/>
                </a:lnTo>
                <a:lnTo>
                  <a:pt x="3573812" y="3573812"/>
                </a:lnTo>
                <a:lnTo>
                  <a:pt x="0" y="3573812"/>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28" id="28"/>
          <p:cNvSpPr/>
          <p:nvPr/>
        </p:nvSpPr>
        <p:spPr>
          <a:xfrm flipH="false" flipV="false" rot="0">
            <a:off x="-7461" y="5480577"/>
            <a:ext cx="3573812" cy="3573812"/>
          </a:xfrm>
          <a:custGeom>
            <a:avLst/>
            <a:gdLst/>
            <a:ahLst/>
            <a:cxnLst/>
            <a:rect r="r" b="b" t="t" l="l"/>
            <a:pathLst>
              <a:path h="3573812" w="3573812">
                <a:moveTo>
                  <a:pt x="0" y="0"/>
                </a:moveTo>
                <a:lnTo>
                  <a:pt x="3573812" y="0"/>
                </a:lnTo>
                <a:lnTo>
                  <a:pt x="3573812" y="3573812"/>
                </a:lnTo>
                <a:lnTo>
                  <a:pt x="0" y="3573812"/>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TextBox 29" id="29"/>
          <p:cNvSpPr txBox="true"/>
          <p:nvPr/>
        </p:nvSpPr>
        <p:spPr>
          <a:xfrm rot="0">
            <a:off x="231449" y="2068496"/>
            <a:ext cx="10353767" cy="2628900"/>
          </a:xfrm>
          <a:prstGeom prst="rect">
            <a:avLst/>
          </a:prstGeom>
        </p:spPr>
        <p:txBody>
          <a:bodyPr anchor="t" rtlCol="false" tIns="0" lIns="0" bIns="0" rIns="0">
            <a:spAutoFit/>
          </a:bodyPr>
          <a:lstStyle/>
          <a:p>
            <a:pPr>
              <a:lnSpc>
                <a:spcPts val="9900"/>
              </a:lnSpc>
            </a:pPr>
            <a:r>
              <a:rPr lang="en-US" sz="9000">
                <a:solidFill>
                  <a:srgbClr val="FFFFFF"/>
                </a:solidFill>
                <a:latin typeface="Poppins Ultra-Bold"/>
              </a:rPr>
              <a:t>DEPLOYMENT SUMMARY</a:t>
            </a:r>
          </a:p>
        </p:txBody>
      </p:sp>
      <p:sp>
        <p:nvSpPr>
          <p:cNvPr name="TextBox 30" id="30"/>
          <p:cNvSpPr txBox="true"/>
          <p:nvPr/>
        </p:nvSpPr>
        <p:spPr>
          <a:xfrm rot="0">
            <a:off x="231449" y="6830424"/>
            <a:ext cx="3074094" cy="1690325"/>
          </a:xfrm>
          <a:prstGeom prst="rect">
            <a:avLst/>
          </a:prstGeom>
        </p:spPr>
        <p:txBody>
          <a:bodyPr anchor="t" rtlCol="false" tIns="0" lIns="0" bIns="0" rIns="0">
            <a:spAutoFit/>
          </a:bodyPr>
          <a:lstStyle/>
          <a:p>
            <a:pPr algn="ctr">
              <a:lnSpc>
                <a:spcPts val="4482"/>
              </a:lnSpc>
            </a:pPr>
            <a:r>
              <a:rPr lang="en-US" sz="3201">
                <a:solidFill>
                  <a:srgbClr val="000000"/>
                </a:solidFill>
                <a:latin typeface="Poppins"/>
              </a:rPr>
              <a:t>Code Push to VCS</a:t>
            </a:r>
          </a:p>
          <a:p>
            <a:pPr algn="ctr">
              <a:lnSpc>
                <a:spcPts val="4482"/>
              </a:lnSpc>
              <a:spcBef>
                <a:spcPct val="0"/>
              </a:spcBef>
            </a:pPr>
          </a:p>
        </p:txBody>
      </p:sp>
      <p:sp>
        <p:nvSpPr>
          <p:cNvPr name="TextBox 31" id="31"/>
          <p:cNvSpPr txBox="true"/>
          <p:nvPr/>
        </p:nvSpPr>
        <p:spPr>
          <a:xfrm rot="0">
            <a:off x="3305543" y="6730549"/>
            <a:ext cx="3074094" cy="1690325"/>
          </a:xfrm>
          <a:prstGeom prst="rect">
            <a:avLst/>
          </a:prstGeom>
        </p:spPr>
        <p:txBody>
          <a:bodyPr anchor="t" rtlCol="false" tIns="0" lIns="0" bIns="0" rIns="0">
            <a:spAutoFit/>
          </a:bodyPr>
          <a:lstStyle/>
          <a:p>
            <a:pPr algn="ctr">
              <a:lnSpc>
                <a:spcPts val="4482"/>
              </a:lnSpc>
            </a:pPr>
            <a:r>
              <a:rPr lang="en-US" sz="3201">
                <a:solidFill>
                  <a:srgbClr val="000000"/>
                </a:solidFill>
                <a:latin typeface="Poppins"/>
              </a:rPr>
              <a:t>Docker Image Creation</a:t>
            </a:r>
          </a:p>
          <a:p>
            <a:pPr algn="ctr">
              <a:lnSpc>
                <a:spcPts val="4482"/>
              </a:lnSpc>
              <a:spcBef>
                <a:spcPct val="0"/>
              </a:spcBef>
            </a:pPr>
          </a:p>
        </p:txBody>
      </p:sp>
      <p:sp>
        <p:nvSpPr>
          <p:cNvPr name="TextBox 32" id="32"/>
          <p:cNvSpPr txBox="true"/>
          <p:nvPr/>
        </p:nvSpPr>
        <p:spPr>
          <a:xfrm rot="0">
            <a:off x="6218497" y="6584876"/>
            <a:ext cx="3074094" cy="1690325"/>
          </a:xfrm>
          <a:prstGeom prst="rect">
            <a:avLst/>
          </a:prstGeom>
        </p:spPr>
        <p:txBody>
          <a:bodyPr anchor="t" rtlCol="false" tIns="0" lIns="0" bIns="0" rIns="0">
            <a:spAutoFit/>
          </a:bodyPr>
          <a:lstStyle/>
          <a:p>
            <a:pPr algn="ctr">
              <a:lnSpc>
                <a:spcPts val="4482"/>
              </a:lnSpc>
            </a:pPr>
            <a:r>
              <a:rPr lang="en-US" sz="3201">
                <a:solidFill>
                  <a:srgbClr val="000000"/>
                </a:solidFill>
                <a:latin typeface="Poppins"/>
              </a:rPr>
              <a:t>Image Build Success</a:t>
            </a:r>
          </a:p>
          <a:p>
            <a:pPr algn="ctr">
              <a:lnSpc>
                <a:spcPts val="4482"/>
              </a:lnSpc>
              <a:spcBef>
                <a:spcPct val="0"/>
              </a:spcBef>
            </a:pPr>
          </a:p>
        </p:txBody>
      </p:sp>
      <p:sp>
        <p:nvSpPr>
          <p:cNvPr name="TextBox 33" id="33"/>
          <p:cNvSpPr txBox="true"/>
          <p:nvPr/>
        </p:nvSpPr>
        <p:spPr>
          <a:xfrm rot="0">
            <a:off x="9008907" y="6584876"/>
            <a:ext cx="3517055" cy="1690325"/>
          </a:xfrm>
          <a:prstGeom prst="rect">
            <a:avLst/>
          </a:prstGeom>
        </p:spPr>
        <p:txBody>
          <a:bodyPr anchor="t" rtlCol="false" tIns="0" lIns="0" bIns="0" rIns="0">
            <a:spAutoFit/>
          </a:bodyPr>
          <a:lstStyle/>
          <a:p>
            <a:pPr algn="ctr">
              <a:lnSpc>
                <a:spcPts val="4482"/>
              </a:lnSpc>
            </a:pPr>
            <a:r>
              <a:rPr lang="en-US" sz="3201">
                <a:solidFill>
                  <a:srgbClr val="000000"/>
                </a:solidFill>
                <a:latin typeface="Poppins"/>
              </a:rPr>
              <a:t>Container Initialization</a:t>
            </a:r>
          </a:p>
          <a:p>
            <a:pPr algn="ctr">
              <a:lnSpc>
                <a:spcPts val="4482"/>
              </a:lnSpc>
              <a:spcBef>
                <a:spcPct val="0"/>
              </a:spcBef>
            </a:pPr>
          </a:p>
        </p:txBody>
      </p:sp>
      <p:sp>
        <p:nvSpPr>
          <p:cNvPr name="TextBox 34" id="34"/>
          <p:cNvSpPr txBox="true"/>
          <p:nvPr/>
        </p:nvSpPr>
        <p:spPr>
          <a:xfrm rot="0">
            <a:off x="11899120" y="6584876"/>
            <a:ext cx="3517055" cy="1690325"/>
          </a:xfrm>
          <a:prstGeom prst="rect">
            <a:avLst/>
          </a:prstGeom>
        </p:spPr>
        <p:txBody>
          <a:bodyPr anchor="t" rtlCol="false" tIns="0" lIns="0" bIns="0" rIns="0">
            <a:spAutoFit/>
          </a:bodyPr>
          <a:lstStyle/>
          <a:p>
            <a:pPr algn="ctr">
              <a:lnSpc>
                <a:spcPts val="4482"/>
              </a:lnSpc>
            </a:pPr>
            <a:r>
              <a:rPr lang="en-US" sz="3201">
                <a:solidFill>
                  <a:srgbClr val="FFFFFF"/>
                </a:solidFill>
                <a:latin typeface="Poppins"/>
              </a:rPr>
              <a:t>Service Availability</a:t>
            </a:r>
          </a:p>
          <a:p>
            <a:pPr algn="ctr">
              <a:lnSpc>
                <a:spcPts val="4482"/>
              </a:lnSpc>
              <a:spcBef>
                <a:spcPct val="0"/>
              </a:spcBef>
            </a:pPr>
          </a:p>
        </p:txBody>
      </p:sp>
      <p:sp>
        <p:nvSpPr>
          <p:cNvPr name="TextBox 35" id="35"/>
          <p:cNvSpPr txBox="true"/>
          <p:nvPr/>
        </p:nvSpPr>
        <p:spPr>
          <a:xfrm rot="0">
            <a:off x="15173912" y="6584876"/>
            <a:ext cx="2629503" cy="1690325"/>
          </a:xfrm>
          <a:prstGeom prst="rect">
            <a:avLst/>
          </a:prstGeom>
        </p:spPr>
        <p:txBody>
          <a:bodyPr anchor="t" rtlCol="false" tIns="0" lIns="0" bIns="0" rIns="0">
            <a:spAutoFit/>
          </a:bodyPr>
          <a:lstStyle/>
          <a:p>
            <a:pPr algn="ctr">
              <a:lnSpc>
                <a:spcPts val="4482"/>
              </a:lnSpc>
            </a:pPr>
            <a:r>
              <a:rPr lang="en-US" sz="3201">
                <a:solidFill>
                  <a:srgbClr val="FFFFFF"/>
                </a:solidFill>
                <a:latin typeface="Poppins"/>
              </a:rPr>
              <a:t>User Interaction</a:t>
            </a:r>
          </a:p>
          <a:p>
            <a:pPr algn="ctr">
              <a:lnSpc>
                <a:spcPts val="4482"/>
              </a:lnSpc>
              <a:spcBef>
                <a:spcPct val="0"/>
              </a:spcBef>
            </a:pP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alphaModFix amt="50000"/>
            </a:blip>
            <a:stretch>
              <a:fillRect l="-15444" t="0" r="-15444" b="0"/>
            </a:stretch>
          </a:blipFill>
        </p:spPr>
      </p:sp>
      <p:grpSp>
        <p:nvGrpSpPr>
          <p:cNvPr name="Group 3" id="3"/>
          <p:cNvGrpSpPr>
            <a:grpSpLocks noChangeAspect="true"/>
          </p:cNvGrpSpPr>
          <p:nvPr/>
        </p:nvGrpSpPr>
        <p:grpSpPr>
          <a:xfrm rot="-1083260">
            <a:off x="11249722" y="10065"/>
            <a:ext cx="10996799" cy="11357494"/>
            <a:chOff x="0" y="0"/>
            <a:chExt cx="6350000" cy="6558280"/>
          </a:xfrm>
        </p:grpSpPr>
        <p:sp>
          <p:nvSpPr>
            <p:cNvPr name="Freeform 4" id="4"/>
            <p:cNvSpPr/>
            <p:nvPr/>
          </p:nvSpPr>
          <p:spPr>
            <a:xfrm flipH="false" flipV="false" rot="0">
              <a:off x="74930" y="74930"/>
              <a:ext cx="6200140" cy="6408420"/>
            </a:xfrm>
            <a:custGeom>
              <a:avLst/>
              <a:gdLst/>
              <a:ahLst/>
              <a:cxnLst/>
              <a:rect r="r" b="b" t="t" l="l"/>
              <a:pathLst>
                <a:path h="6408420" w="6200140">
                  <a:moveTo>
                    <a:pt x="6200140" y="5351780"/>
                  </a:moveTo>
                  <a:cubicBezTo>
                    <a:pt x="6200140" y="5935980"/>
                    <a:pt x="5726430" y="6408420"/>
                    <a:pt x="5143500" y="6408420"/>
                  </a:cubicBezTo>
                  <a:lnTo>
                    <a:pt x="1056640" y="6408420"/>
                  </a:lnTo>
                  <a:cubicBezTo>
                    <a:pt x="472440" y="6408420"/>
                    <a:pt x="0" y="5934710"/>
                    <a:pt x="0" y="5351780"/>
                  </a:cubicBezTo>
                  <a:lnTo>
                    <a:pt x="0" y="1056640"/>
                  </a:lnTo>
                  <a:cubicBezTo>
                    <a:pt x="0" y="472440"/>
                    <a:pt x="473710" y="0"/>
                    <a:pt x="1056640" y="0"/>
                  </a:cubicBezTo>
                  <a:lnTo>
                    <a:pt x="5143500" y="0"/>
                  </a:lnTo>
                  <a:cubicBezTo>
                    <a:pt x="5727700" y="0"/>
                    <a:pt x="6200140" y="473710"/>
                    <a:pt x="6200140" y="1056640"/>
                  </a:cubicBezTo>
                  <a:lnTo>
                    <a:pt x="6200140" y="5351780"/>
                  </a:lnTo>
                  <a:close/>
                </a:path>
              </a:pathLst>
            </a:custGeom>
            <a:blipFill>
              <a:blip r:embed="rId3"/>
              <a:stretch>
                <a:fillRect l="-27567" t="0" r="-27567" b="0"/>
              </a:stretch>
            </a:blipFill>
          </p:spPr>
        </p:sp>
        <p:sp>
          <p:nvSpPr>
            <p:cNvPr name="Freeform 5" id="5"/>
            <p:cNvSpPr/>
            <p:nvPr/>
          </p:nvSpPr>
          <p:spPr>
            <a:xfrm flipH="false" flipV="false" rot="0">
              <a:off x="0" y="0"/>
              <a:ext cx="6350000" cy="6558280"/>
            </a:xfrm>
            <a:custGeom>
              <a:avLst/>
              <a:gdLst/>
              <a:ahLst/>
              <a:cxnLst/>
              <a:rect r="r" b="b" t="t" l="l"/>
              <a:pathLst>
                <a:path h="6558280" w="6350000">
                  <a:moveTo>
                    <a:pt x="5218430" y="6558280"/>
                  </a:moveTo>
                  <a:lnTo>
                    <a:pt x="1131570" y="6558280"/>
                  </a:lnTo>
                  <a:cubicBezTo>
                    <a:pt x="508000" y="6558280"/>
                    <a:pt x="0" y="6050280"/>
                    <a:pt x="0" y="5426710"/>
                  </a:cubicBezTo>
                  <a:lnTo>
                    <a:pt x="0" y="1131570"/>
                  </a:lnTo>
                  <a:cubicBezTo>
                    <a:pt x="0" y="508000"/>
                    <a:pt x="508000" y="0"/>
                    <a:pt x="1131570" y="0"/>
                  </a:cubicBezTo>
                  <a:lnTo>
                    <a:pt x="5218430" y="0"/>
                  </a:lnTo>
                  <a:cubicBezTo>
                    <a:pt x="5842000" y="0"/>
                    <a:pt x="6350000" y="508000"/>
                    <a:pt x="6350000" y="1131570"/>
                  </a:cubicBezTo>
                  <a:lnTo>
                    <a:pt x="6350000" y="5425440"/>
                  </a:lnTo>
                  <a:cubicBezTo>
                    <a:pt x="6350000" y="6050280"/>
                    <a:pt x="5842000" y="6558280"/>
                    <a:pt x="5218430" y="6558280"/>
                  </a:cubicBezTo>
                  <a:close/>
                  <a:moveTo>
                    <a:pt x="1131570" y="149860"/>
                  </a:moveTo>
                  <a:cubicBezTo>
                    <a:pt x="590550" y="149860"/>
                    <a:pt x="149860" y="590550"/>
                    <a:pt x="149860" y="1131570"/>
                  </a:cubicBezTo>
                  <a:lnTo>
                    <a:pt x="149860" y="5425440"/>
                  </a:lnTo>
                  <a:cubicBezTo>
                    <a:pt x="149860" y="5966460"/>
                    <a:pt x="590550" y="6407150"/>
                    <a:pt x="1131570" y="6407150"/>
                  </a:cubicBezTo>
                  <a:lnTo>
                    <a:pt x="5218430" y="6407150"/>
                  </a:lnTo>
                  <a:cubicBezTo>
                    <a:pt x="5759450" y="6407150"/>
                    <a:pt x="6200140" y="5966460"/>
                    <a:pt x="6200140" y="5425440"/>
                  </a:cubicBezTo>
                  <a:lnTo>
                    <a:pt x="6200140" y="1131570"/>
                  </a:lnTo>
                  <a:cubicBezTo>
                    <a:pt x="6200140" y="590550"/>
                    <a:pt x="5759450" y="149860"/>
                    <a:pt x="5218430" y="149860"/>
                  </a:cubicBezTo>
                  <a:lnTo>
                    <a:pt x="1131570" y="149860"/>
                  </a:lnTo>
                  <a:close/>
                </a:path>
              </a:pathLst>
            </a:custGeom>
            <a:solidFill>
              <a:srgbClr val="CDBE8C"/>
            </a:solidFill>
          </p:spPr>
        </p:sp>
      </p:grpSp>
      <p:grpSp>
        <p:nvGrpSpPr>
          <p:cNvPr name="Group 6" id="6"/>
          <p:cNvGrpSpPr/>
          <p:nvPr/>
        </p:nvGrpSpPr>
        <p:grpSpPr>
          <a:xfrm rot="-1454027">
            <a:off x="15641544" y="8259476"/>
            <a:ext cx="6117988" cy="2980629"/>
            <a:chOff x="0" y="0"/>
            <a:chExt cx="1611322" cy="785022"/>
          </a:xfrm>
        </p:grpSpPr>
        <p:sp>
          <p:nvSpPr>
            <p:cNvPr name="Freeform 7" id="7"/>
            <p:cNvSpPr/>
            <p:nvPr/>
          </p:nvSpPr>
          <p:spPr>
            <a:xfrm flipH="false" flipV="false" rot="0">
              <a:off x="0" y="0"/>
              <a:ext cx="1611322" cy="785022"/>
            </a:xfrm>
            <a:custGeom>
              <a:avLst/>
              <a:gdLst/>
              <a:ahLst/>
              <a:cxnLst/>
              <a:rect r="r" b="b" t="t" l="l"/>
              <a:pathLst>
                <a:path h="785022" w="1611322">
                  <a:moveTo>
                    <a:pt x="126544" y="0"/>
                  </a:moveTo>
                  <a:lnTo>
                    <a:pt x="1484779" y="0"/>
                  </a:lnTo>
                  <a:cubicBezTo>
                    <a:pt x="1554667" y="0"/>
                    <a:pt x="1611322" y="56655"/>
                    <a:pt x="1611322" y="126544"/>
                  </a:cubicBezTo>
                  <a:lnTo>
                    <a:pt x="1611322" y="658478"/>
                  </a:lnTo>
                  <a:cubicBezTo>
                    <a:pt x="1611322" y="728366"/>
                    <a:pt x="1554667" y="785022"/>
                    <a:pt x="1484779" y="785022"/>
                  </a:cubicBezTo>
                  <a:lnTo>
                    <a:pt x="126544" y="785022"/>
                  </a:lnTo>
                  <a:cubicBezTo>
                    <a:pt x="92982" y="785022"/>
                    <a:pt x="60795" y="771690"/>
                    <a:pt x="37064" y="747958"/>
                  </a:cubicBezTo>
                  <a:cubicBezTo>
                    <a:pt x="13332" y="724226"/>
                    <a:pt x="0" y="692040"/>
                    <a:pt x="0" y="658478"/>
                  </a:cubicBezTo>
                  <a:lnTo>
                    <a:pt x="0" y="126544"/>
                  </a:lnTo>
                  <a:cubicBezTo>
                    <a:pt x="0" y="56655"/>
                    <a:pt x="56655" y="0"/>
                    <a:pt x="126544" y="0"/>
                  </a:cubicBezTo>
                  <a:close/>
                </a:path>
              </a:pathLst>
            </a:custGeom>
            <a:solidFill>
              <a:srgbClr val="9EA788"/>
            </a:solidFill>
            <a:ln cap="rnd">
              <a:noFill/>
              <a:prstDash val="solid"/>
              <a:round/>
            </a:ln>
          </p:spPr>
        </p:sp>
        <p:sp>
          <p:nvSpPr>
            <p:cNvPr name="TextBox 8" id="8"/>
            <p:cNvSpPr txBox="true"/>
            <p:nvPr/>
          </p:nvSpPr>
          <p:spPr>
            <a:xfrm>
              <a:off x="0" y="-38100"/>
              <a:ext cx="1611322" cy="823122"/>
            </a:xfrm>
            <a:prstGeom prst="rect">
              <a:avLst/>
            </a:prstGeom>
          </p:spPr>
          <p:txBody>
            <a:bodyPr anchor="ctr" rtlCol="false" tIns="50800" lIns="50800" bIns="50800" rIns="50800"/>
            <a:lstStyle/>
            <a:p>
              <a:pPr algn="ctr">
                <a:lnSpc>
                  <a:spcPts val="2659"/>
                </a:lnSpc>
                <a:spcBef>
                  <a:spcPct val="0"/>
                </a:spcBef>
              </a:pPr>
            </a:p>
          </p:txBody>
        </p:sp>
      </p:grpSp>
      <p:grpSp>
        <p:nvGrpSpPr>
          <p:cNvPr name="Group 9" id="9"/>
          <p:cNvGrpSpPr/>
          <p:nvPr/>
        </p:nvGrpSpPr>
        <p:grpSpPr>
          <a:xfrm rot="-1454027">
            <a:off x="-4232484" y="182910"/>
            <a:ext cx="6117988" cy="2980629"/>
            <a:chOff x="0" y="0"/>
            <a:chExt cx="1611322" cy="785022"/>
          </a:xfrm>
        </p:grpSpPr>
        <p:sp>
          <p:nvSpPr>
            <p:cNvPr name="Freeform 10" id="10"/>
            <p:cNvSpPr/>
            <p:nvPr/>
          </p:nvSpPr>
          <p:spPr>
            <a:xfrm flipH="false" flipV="false" rot="0">
              <a:off x="0" y="0"/>
              <a:ext cx="1611322" cy="785022"/>
            </a:xfrm>
            <a:custGeom>
              <a:avLst/>
              <a:gdLst/>
              <a:ahLst/>
              <a:cxnLst/>
              <a:rect r="r" b="b" t="t" l="l"/>
              <a:pathLst>
                <a:path h="785022" w="1611322">
                  <a:moveTo>
                    <a:pt x="126544" y="0"/>
                  </a:moveTo>
                  <a:lnTo>
                    <a:pt x="1484779" y="0"/>
                  </a:lnTo>
                  <a:cubicBezTo>
                    <a:pt x="1554667" y="0"/>
                    <a:pt x="1611322" y="56655"/>
                    <a:pt x="1611322" y="126544"/>
                  </a:cubicBezTo>
                  <a:lnTo>
                    <a:pt x="1611322" y="658478"/>
                  </a:lnTo>
                  <a:cubicBezTo>
                    <a:pt x="1611322" y="728366"/>
                    <a:pt x="1554667" y="785022"/>
                    <a:pt x="1484779" y="785022"/>
                  </a:cubicBezTo>
                  <a:lnTo>
                    <a:pt x="126544" y="785022"/>
                  </a:lnTo>
                  <a:cubicBezTo>
                    <a:pt x="92982" y="785022"/>
                    <a:pt x="60795" y="771690"/>
                    <a:pt x="37064" y="747958"/>
                  </a:cubicBezTo>
                  <a:cubicBezTo>
                    <a:pt x="13332" y="724226"/>
                    <a:pt x="0" y="692040"/>
                    <a:pt x="0" y="658478"/>
                  </a:cubicBezTo>
                  <a:lnTo>
                    <a:pt x="0" y="126544"/>
                  </a:lnTo>
                  <a:cubicBezTo>
                    <a:pt x="0" y="56655"/>
                    <a:pt x="56655" y="0"/>
                    <a:pt x="126544" y="0"/>
                  </a:cubicBezTo>
                  <a:close/>
                </a:path>
              </a:pathLst>
            </a:custGeom>
            <a:solidFill>
              <a:srgbClr val="9EA788"/>
            </a:solidFill>
            <a:ln cap="rnd">
              <a:noFill/>
              <a:prstDash val="solid"/>
              <a:round/>
            </a:ln>
          </p:spPr>
        </p:sp>
        <p:sp>
          <p:nvSpPr>
            <p:cNvPr name="TextBox 11" id="11"/>
            <p:cNvSpPr txBox="true"/>
            <p:nvPr/>
          </p:nvSpPr>
          <p:spPr>
            <a:xfrm>
              <a:off x="0" y="-38100"/>
              <a:ext cx="1611322" cy="823122"/>
            </a:xfrm>
            <a:prstGeom prst="rect">
              <a:avLst/>
            </a:prstGeom>
          </p:spPr>
          <p:txBody>
            <a:bodyPr anchor="ctr" rtlCol="false" tIns="50800" lIns="50800" bIns="50800" rIns="50800"/>
            <a:lstStyle/>
            <a:p>
              <a:pPr algn="ctr">
                <a:lnSpc>
                  <a:spcPts val="2659"/>
                </a:lnSpc>
                <a:spcBef>
                  <a:spcPct val="0"/>
                </a:spcBef>
              </a:pPr>
            </a:p>
          </p:txBody>
        </p:sp>
      </p:grpSp>
      <p:grpSp>
        <p:nvGrpSpPr>
          <p:cNvPr name="Group 12" id="12"/>
          <p:cNvGrpSpPr/>
          <p:nvPr/>
        </p:nvGrpSpPr>
        <p:grpSpPr>
          <a:xfrm rot="0">
            <a:off x="-1441217" y="266297"/>
            <a:ext cx="2882434" cy="2882434"/>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D9D9D9"/>
              </a:solidFill>
              <a:prstDash val="solid"/>
              <a:miter/>
            </a:ln>
          </p:spPr>
        </p:sp>
        <p:sp>
          <p:nvSpPr>
            <p:cNvPr name="TextBox 14" id="14"/>
            <p:cNvSpPr txBox="true"/>
            <p:nvPr/>
          </p:nvSpPr>
          <p:spPr>
            <a:xfrm>
              <a:off x="76200" y="19050"/>
              <a:ext cx="660400" cy="717550"/>
            </a:xfrm>
            <a:prstGeom prst="rect">
              <a:avLst/>
            </a:prstGeom>
          </p:spPr>
          <p:txBody>
            <a:bodyPr anchor="ctr" rtlCol="false" tIns="50800" lIns="50800" bIns="50800" rIns="50800"/>
            <a:lstStyle/>
            <a:p>
              <a:pPr algn="ctr">
                <a:lnSpc>
                  <a:spcPts val="2399"/>
                </a:lnSpc>
              </a:pPr>
            </a:p>
          </p:txBody>
        </p:sp>
      </p:grpSp>
      <p:sp>
        <p:nvSpPr>
          <p:cNvPr name="Freeform 15" id="15"/>
          <p:cNvSpPr/>
          <p:nvPr/>
        </p:nvSpPr>
        <p:spPr>
          <a:xfrm flipH="false" flipV="false" rot="0">
            <a:off x="668172" y="3841507"/>
            <a:ext cx="4554320" cy="4554320"/>
          </a:xfrm>
          <a:custGeom>
            <a:avLst/>
            <a:gdLst/>
            <a:ahLst/>
            <a:cxnLst/>
            <a:rect r="r" b="b" t="t" l="l"/>
            <a:pathLst>
              <a:path h="4554320" w="4554320">
                <a:moveTo>
                  <a:pt x="0" y="0"/>
                </a:moveTo>
                <a:lnTo>
                  <a:pt x="4554321" y="0"/>
                </a:lnTo>
                <a:lnTo>
                  <a:pt x="4554321" y="4554320"/>
                </a:lnTo>
                <a:lnTo>
                  <a:pt x="0" y="455432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6" id="16"/>
          <p:cNvSpPr txBox="true"/>
          <p:nvPr/>
        </p:nvSpPr>
        <p:spPr>
          <a:xfrm rot="0">
            <a:off x="1028700" y="4944585"/>
            <a:ext cx="3939675" cy="2636154"/>
          </a:xfrm>
          <a:prstGeom prst="rect">
            <a:avLst/>
          </a:prstGeom>
        </p:spPr>
        <p:txBody>
          <a:bodyPr anchor="t" rtlCol="false" tIns="0" lIns="0" bIns="0" rIns="0">
            <a:spAutoFit/>
          </a:bodyPr>
          <a:lstStyle/>
          <a:p>
            <a:pPr marL="491612" indent="-245806" lvl="1">
              <a:lnSpc>
                <a:spcPts val="3187"/>
              </a:lnSpc>
              <a:buFont typeface="Arial"/>
              <a:buChar char="•"/>
            </a:pPr>
            <a:r>
              <a:rPr lang="en-US" sz="2277">
                <a:solidFill>
                  <a:srgbClr val="000000"/>
                </a:solidFill>
                <a:latin typeface="Poppins"/>
              </a:rPr>
              <a:t>Cardiovascular diseases cause of death worldwide 17.9 M.</a:t>
            </a:r>
          </a:p>
          <a:p>
            <a:pPr>
              <a:lnSpc>
                <a:spcPts val="1688"/>
              </a:lnSpc>
            </a:pPr>
          </a:p>
          <a:p>
            <a:pPr marL="491612" indent="-245806" lvl="1">
              <a:lnSpc>
                <a:spcPts val="3187"/>
              </a:lnSpc>
              <a:buFont typeface="Arial"/>
              <a:buChar char="•"/>
            </a:pPr>
            <a:r>
              <a:rPr lang="en-US" sz="2277">
                <a:solidFill>
                  <a:srgbClr val="000000"/>
                </a:solidFill>
                <a:latin typeface="Poppins"/>
              </a:rPr>
              <a:t>Diagnosis tools have limitation (costly)</a:t>
            </a:r>
          </a:p>
          <a:p>
            <a:pPr>
              <a:lnSpc>
                <a:spcPts val="3362"/>
              </a:lnSpc>
              <a:spcBef>
                <a:spcPct val="0"/>
              </a:spcBef>
            </a:pPr>
          </a:p>
        </p:txBody>
      </p:sp>
      <p:sp>
        <p:nvSpPr>
          <p:cNvPr name="TextBox 17" id="17"/>
          <p:cNvSpPr txBox="true"/>
          <p:nvPr/>
        </p:nvSpPr>
        <p:spPr>
          <a:xfrm rot="0">
            <a:off x="1877635" y="1028700"/>
            <a:ext cx="8921388" cy="1289050"/>
          </a:xfrm>
          <a:prstGeom prst="rect">
            <a:avLst/>
          </a:prstGeom>
        </p:spPr>
        <p:txBody>
          <a:bodyPr anchor="t" rtlCol="false" tIns="0" lIns="0" bIns="0" rIns="0">
            <a:spAutoFit/>
          </a:bodyPr>
          <a:lstStyle/>
          <a:p>
            <a:pPr>
              <a:lnSpc>
                <a:spcPts val="9349"/>
              </a:lnSpc>
            </a:pPr>
            <a:r>
              <a:rPr lang="en-US" sz="8499">
                <a:solidFill>
                  <a:srgbClr val="626953"/>
                </a:solidFill>
                <a:latin typeface="Poppins Ultra-Bold"/>
              </a:rPr>
              <a:t>INTRODUCTION</a:t>
            </a:r>
          </a:p>
        </p:txBody>
      </p:sp>
      <p:sp>
        <p:nvSpPr>
          <p:cNvPr name="TextBox 18" id="18"/>
          <p:cNvSpPr txBox="true"/>
          <p:nvPr/>
        </p:nvSpPr>
        <p:spPr>
          <a:xfrm rot="0">
            <a:off x="1175072" y="4175609"/>
            <a:ext cx="3540520" cy="596900"/>
          </a:xfrm>
          <a:prstGeom prst="rect">
            <a:avLst/>
          </a:prstGeom>
        </p:spPr>
        <p:txBody>
          <a:bodyPr anchor="t" rtlCol="false" tIns="0" lIns="0" bIns="0" rIns="0">
            <a:spAutoFit/>
          </a:bodyPr>
          <a:lstStyle/>
          <a:p>
            <a:pPr algn="ctr">
              <a:lnSpc>
                <a:spcPts val="4900"/>
              </a:lnSpc>
              <a:spcBef>
                <a:spcPct val="0"/>
              </a:spcBef>
            </a:pPr>
            <a:r>
              <a:rPr lang="en-US" sz="3500">
                <a:solidFill>
                  <a:srgbClr val="000000"/>
                </a:solidFill>
                <a:latin typeface="Open Sans Extra Bold"/>
              </a:rPr>
              <a:t>Background</a:t>
            </a:r>
          </a:p>
        </p:txBody>
      </p:sp>
      <p:sp>
        <p:nvSpPr>
          <p:cNvPr name="Freeform 19" id="19"/>
          <p:cNvSpPr/>
          <p:nvPr/>
        </p:nvSpPr>
        <p:spPr>
          <a:xfrm flipH="false" flipV="false" rot="0">
            <a:off x="5731080" y="3851032"/>
            <a:ext cx="4554320" cy="4554320"/>
          </a:xfrm>
          <a:custGeom>
            <a:avLst/>
            <a:gdLst/>
            <a:ahLst/>
            <a:cxnLst/>
            <a:rect r="r" b="b" t="t" l="l"/>
            <a:pathLst>
              <a:path h="4554320" w="4554320">
                <a:moveTo>
                  <a:pt x="0" y="0"/>
                </a:moveTo>
                <a:lnTo>
                  <a:pt x="4554320" y="0"/>
                </a:lnTo>
                <a:lnTo>
                  <a:pt x="4554320" y="4554320"/>
                </a:lnTo>
                <a:lnTo>
                  <a:pt x="0" y="455432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20" id="20"/>
          <p:cNvSpPr txBox="true"/>
          <p:nvPr/>
        </p:nvSpPr>
        <p:spPr>
          <a:xfrm rot="0">
            <a:off x="6237980" y="4175609"/>
            <a:ext cx="3540520" cy="596900"/>
          </a:xfrm>
          <a:prstGeom prst="rect">
            <a:avLst/>
          </a:prstGeom>
        </p:spPr>
        <p:txBody>
          <a:bodyPr anchor="t" rtlCol="false" tIns="0" lIns="0" bIns="0" rIns="0">
            <a:spAutoFit/>
          </a:bodyPr>
          <a:lstStyle/>
          <a:p>
            <a:pPr algn="ctr">
              <a:lnSpc>
                <a:spcPts val="4900"/>
              </a:lnSpc>
              <a:spcBef>
                <a:spcPct val="0"/>
              </a:spcBef>
            </a:pPr>
            <a:r>
              <a:rPr lang="en-US" sz="3500">
                <a:solidFill>
                  <a:srgbClr val="FFFFFF"/>
                </a:solidFill>
                <a:latin typeface="Open Sans Extra Bold"/>
              </a:rPr>
              <a:t>Motivation</a:t>
            </a:r>
          </a:p>
        </p:txBody>
      </p:sp>
      <p:sp>
        <p:nvSpPr>
          <p:cNvPr name="TextBox 21" id="21"/>
          <p:cNvSpPr txBox="true"/>
          <p:nvPr/>
        </p:nvSpPr>
        <p:spPr>
          <a:xfrm rot="0">
            <a:off x="5930205" y="4858860"/>
            <a:ext cx="4355195" cy="3125470"/>
          </a:xfrm>
          <a:prstGeom prst="rect">
            <a:avLst/>
          </a:prstGeom>
        </p:spPr>
        <p:txBody>
          <a:bodyPr anchor="t" rtlCol="false" tIns="0" lIns="0" bIns="0" rIns="0">
            <a:spAutoFit/>
          </a:bodyPr>
          <a:lstStyle/>
          <a:p>
            <a:pPr marL="474979" indent="-237490" lvl="1">
              <a:lnSpc>
                <a:spcPts val="3079"/>
              </a:lnSpc>
              <a:buFont typeface="Arial"/>
              <a:buChar char="•"/>
            </a:pPr>
            <a:r>
              <a:rPr lang="en-US" sz="2199">
                <a:solidFill>
                  <a:srgbClr val="FFFFFF"/>
                </a:solidFill>
                <a:latin typeface="Poppins"/>
              </a:rPr>
              <a:t>The potential of machine learning for heart disease detection is immense.</a:t>
            </a:r>
          </a:p>
          <a:p>
            <a:pPr>
              <a:lnSpc>
                <a:spcPts val="3079"/>
              </a:lnSpc>
            </a:pPr>
          </a:p>
          <a:p>
            <a:pPr marL="474979" indent="-237490" lvl="1">
              <a:lnSpc>
                <a:spcPts val="3079"/>
              </a:lnSpc>
              <a:buFont typeface="Arial"/>
              <a:buChar char="•"/>
            </a:pPr>
            <a:r>
              <a:rPr lang="en-US" sz="2199">
                <a:solidFill>
                  <a:srgbClr val="FFFFFF"/>
                </a:solidFill>
                <a:latin typeface="Poppins"/>
              </a:rPr>
              <a:t>The goal: early detection, timely interventions, and a significant reduction in the global impact </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alphaModFix amt="50000"/>
            </a:blip>
            <a:stretch>
              <a:fillRect l="-15444" t="0" r="-15444" b="0"/>
            </a:stretch>
          </a:blipFill>
        </p:spPr>
      </p:sp>
      <p:grpSp>
        <p:nvGrpSpPr>
          <p:cNvPr name="Group 3" id="3"/>
          <p:cNvGrpSpPr/>
          <p:nvPr/>
        </p:nvGrpSpPr>
        <p:grpSpPr>
          <a:xfrm rot="0">
            <a:off x="0" y="1193991"/>
            <a:ext cx="18527275" cy="9093009"/>
            <a:chOff x="0" y="0"/>
            <a:chExt cx="4879611" cy="2394867"/>
          </a:xfrm>
        </p:grpSpPr>
        <p:sp>
          <p:nvSpPr>
            <p:cNvPr name="Freeform 4" id="4"/>
            <p:cNvSpPr/>
            <p:nvPr/>
          </p:nvSpPr>
          <p:spPr>
            <a:xfrm flipH="false" flipV="false" rot="0">
              <a:off x="0" y="0"/>
              <a:ext cx="4879611" cy="2394867"/>
            </a:xfrm>
            <a:custGeom>
              <a:avLst/>
              <a:gdLst/>
              <a:ahLst/>
              <a:cxnLst/>
              <a:rect r="r" b="b" t="t" l="l"/>
              <a:pathLst>
                <a:path h="2394867" w="4879611">
                  <a:moveTo>
                    <a:pt x="25072" y="0"/>
                  </a:moveTo>
                  <a:lnTo>
                    <a:pt x="4854539" y="0"/>
                  </a:lnTo>
                  <a:cubicBezTo>
                    <a:pt x="4868386" y="0"/>
                    <a:pt x="4879611" y="11225"/>
                    <a:pt x="4879611" y="25072"/>
                  </a:cubicBezTo>
                  <a:lnTo>
                    <a:pt x="4879611" y="2369795"/>
                  </a:lnTo>
                  <a:cubicBezTo>
                    <a:pt x="4879611" y="2383642"/>
                    <a:pt x="4868386" y="2394867"/>
                    <a:pt x="4854539" y="2394867"/>
                  </a:cubicBezTo>
                  <a:lnTo>
                    <a:pt x="25072" y="2394867"/>
                  </a:lnTo>
                  <a:cubicBezTo>
                    <a:pt x="11225" y="2394867"/>
                    <a:pt x="0" y="2383642"/>
                    <a:pt x="0" y="2369795"/>
                  </a:cubicBezTo>
                  <a:lnTo>
                    <a:pt x="0" y="25072"/>
                  </a:lnTo>
                  <a:cubicBezTo>
                    <a:pt x="0" y="11225"/>
                    <a:pt x="11225" y="0"/>
                    <a:pt x="25072" y="0"/>
                  </a:cubicBezTo>
                  <a:close/>
                </a:path>
              </a:pathLst>
            </a:custGeom>
            <a:solidFill>
              <a:srgbClr val="9EA788"/>
            </a:solidFill>
            <a:ln cap="rnd">
              <a:noFill/>
              <a:prstDash val="solid"/>
              <a:round/>
            </a:ln>
          </p:spPr>
        </p:sp>
        <p:sp>
          <p:nvSpPr>
            <p:cNvPr name="TextBox 5" id="5"/>
            <p:cNvSpPr txBox="true"/>
            <p:nvPr/>
          </p:nvSpPr>
          <p:spPr>
            <a:xfrm>
              <a:off x="0" y="-38100"/>
              <a:ext cx="4879611" cy="2432967"/>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7876759" y="892808"/>
            <a:ext cx="12852979" cy="2051543"/>
            <a:chOff x="0" y="0"/>
            <a:chExt cx="3385147" cy="540324"/>
          </a:xfrm>
        </p:grpSpPr>
        <p:sp>
          <p:nvSpPr>
            <p:cNvPr name="Freeform 7" id="7"/>
            <p:cNvSpPr/>
            <p:nvPr/>
          </p:nvSpPr>
          <p:spPr>
            <a:xfrm flipH="false" flipV="false" rot="0">
              <a:off x="0" y="0"/>
              <a:ext cx="3385147" cy="540324"/>
            </a:xfrm>
            <a:custGeom>
              <a:avLst/>
              <a:gdLst/>
              <a:ahLst/>
              <a:cxnLst/>
              <a:rect r="r" b="b" t="t" l="l"/>
              <a:pathLst>
                <a:path h="540324" w="3385147">
                  <a:moveTo>
                    <a:pt x="36141" y="0"/>
                  </a:moveTo>
                  <a:lnTo>
                    <a:pt x="3349006" y="0"/>
                  </a:lnTo>
                  <a:cubicBezTo>
                    <a:pt x="3358591" y="0"/>
                    <a:pt x="3367784" y="3808"/>
                    <a:pt x="3374561" y="10585"/>
                  </a:cubicBezTo>
                  <a:cubicBezTo>
                    <a:pt x="3381339" y="17363"/>
                    <a:pt x="3385147" y="26556"/>
                    <a:pt x="3385147" y="36141"/>
                  </a:cubicBezTo>
                  <a:lnTo>
                    <a:pt x="3385147" y="504183"/>
                  </a:lnTo>
                  <a:cubicBezTo>
                    <a:pt x="3385147" y="513769"/>
                    <a:pt x="3381339" y="522961"/>
                    <a:pt x="3374561" y="529739"/>
                  </a:cubicBezTo>
                  <a:cubicBezTo>
                    <a:pt x="3367784" y="536516"/>
                    <a:pt x="3358591" y="540324"/>
                    <a:pt x="3349006" y="540324"/>
                  </a:cubicBezTo>
                  <a:lnTo>
                    <a:pt x="36141" y="540324"/>
                  </a:lnTo>
                  <a:cubicBezTo>
                    <a:pt x="26556" y="540324"/>
                    <a:pt x="17363" y="536516"/>
                    <a:pt x="10585" y="529739"/>
                  </a:cubicBezTo>
                  <a:cubicBezTo>
                    <a:pt x="3808" y="522961"/>
                    <a:pt x="0" y="513769"/>
                    <a:pt x="0" y="504183"/>
                  </a:cubicBezTo>
                  <a:lnTo>
                    <a:pt x="0" y="36141"/>
                  </a:lnTo>
                  <a:cubicBezTo>
                    <a:pt x="0" y="26556"/>
                    <a:pt x="3808" y="17363"/>
                    <a:pt x="10585" y="10585"/>
                  </a:cubicBezTo>
                  <a:cubicBezTo>
                    <a:pt x="17363" y="3808"/>
                    <a:pt x="26556" y="0"/>
                    <a:pt x="36141" y="0"/>
                  </a:cubicBezTo>
                  <a:close/>
                </a:path>
              </a:pathLst>
            </a:custGeom>
            <a:solidFill>
              <a:srgbClr val="FFFFFF"/>
            </a:solidFill>
            <a:ln cap="rnd">
              <a:noFill/>
              <a:prstDash val="solid"/>
              <a:round/>
            </a:ln>
          </p:spPr>
        </p:sp>
        <p:sp>
          <p:nvSpPr>
            <p:cNvPr name="TextBox 8" id="8"/>
            <p:cNvSpPr txBox="true"/>
            <p:nvPr/>
          </p:nvSpPr>
          <p:spPr>
            <a:xfrm>
              <a:off x="0" y="-38100"/>
              <a:ext cx="3385147" cy="578424"/>
            </a:xfrm>
            <a:prstGeom prst="rect">
              <a:avLst/>
            </a:prstGeom>
          </p:spPr>
          <p:txBody>
            <a:bodyPr anchor="ctr" rtlCol="false" tIns="50800" lIns="50800" bIns="50800" rIns="50800"/>
            <a:lstStyle/>
            <a:p>
              <a:pPr algn="ctr">
                <a:lnSpc>
                  <a:spcPts val="2659"/>
                </a:lnSpc>
              </a:pPr>
            </a:p>
          </p:txBody>
        </p:sp>
      </p:grpSp>
      <p:sp>
        <p:nvSpPr>
          <p:cNvPr name="Freeform 9" id="9"/>
          <p:cNvSpPr/>
          <p:nvPr/>
        </p:nvSpPr>
        <p:spPr>
          <a:xfrm flipH="false" flipV="false" rot="0">
            <a:off x="15153634" y="1028700"/>
            <a:ext cx="2105666" cy="1152374"/>
          </a:xfrm>
          <a:custGeom>
            <a:avLst/>
            <a:gdLst/>
            <a:ahLst/>
            <a:cxnLst/>
            <a:rect r="r" b="b" t="t" l="l"/>
            <a:pathLst>
              <a:path h="1152374" w="2105666">
                <a:moveTo>
                  <a:pt x="0" y="0"/>
                </a:moveTo>
                <a:lnTo>
                  <a:pt x="2105666" y="0"/>
                </a:lnTo>
                <a:lnTo>
                  <a:pt x="2105666" y="1152374"/>
                </a:lnTo>
                <a:lnTo>
                  <a:pt x="0" y="115237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10" id="10"/>
          <p:cNvGrpSpPr/>
          <p:nvPr/>
        </p:nvGrpSpPr>
        <p:grpSpPr>
          <a:xfrm rot="0">
            <a:off x="8795588" y="-1989626"/>
            <a:ext cx="2882434" cy="2882434"/>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D9D9D9"/>
              </a:solidFill>
              <a:prstDash val="solid"/>
              <a:miter/>
            </a:ln>
          </p:spPr>
        </p:sp>
        <p:sp>
          <p:nvSpPr>
            <p:cNvPr name="TextBox 12" id="12"/>
            <p:cNvSpPr txBox="true"/>
            <p:nvPr/>
          </p:nvSpPr>
          <p:spPr>
            <a:xfrm>
              <a:off x="76200" y="19050"/>
              <a:ext cx="660400" cy="717550"/>
            </a:xfrm>
            <a:prstGeom prst="rect">
              <a:avLst/>
            </a:prstGeom>
          </p:spPr>
          <p:txBody>
            <a:bodyPr anchor="ctr" rtlCol="false" tIns="50800" lIns="50800" bIns="50800" rIns="50800"/>
            <a:lstStyle/>
            <a:p>
              <a:pPr algn="ctr">
                <a:lnSpc>
                  <a:spcPts val="2399"/>
                </a:lnSpc>
              </a:pPr>
            </a:p>
          </p:txBody>
        </p:sp>
      </p:grpSp>
      <p:sp>
        <p:nvSpPr>
          <p:cNvPr name="TextBox 13" id="13"/>
          <p:cNvSpPr txBox="true"/>
          <p:nvPr/>
        </p:nvSpPr>
        <p:spPr>
          <a:xfrm rot="0">
            <a:off x="136040" y="1397880"/>
            <a:ext cx="17319096" cy="1050925"/>
          </a:xfrm>
          <a:prstGeom prst="rect">
            <a:avLst/>
          </a:prstGeom>
        </p:spPr>
        <p:txBody>
          <a:bodyPr anchor="t" rtlCol="false" tIns="0" lIns="0" bIns="0" rIns="0">
            <a:spAutoFit/>
          </a:bodyPr>
          <a:lstStyle/>
          <a:p>
            <a:pPr>
              <a:lnSpc>
                <a:spcPts val="7699"/>
              </a:lnSpc>
            </a:pPr>
            <a:r>
              <a:rPr lang="en-US" sz="6999">
                <a:solidFill>
                  <a:srgbClr val="626953"/>
                </a:solidFill>
                <a:latin typeface="Poppins Ultra-Bold"/>
              </a:rPr>
              <a:t>Use Case</a:t>
            </a:r>
          </a:p>
        </p:txBody>
      </p:sp>
      <p:sp>
        <p:nvSpPr>
          <p:cNvPr name="TextBox 14" id="14"/>
          <p:cNvSpPr txBox="true"/>
          <p:nvPr/>
        </p:nvSpPr>
        <p:spPr>
          <a:xfrm rot="0">
            <a:off x="213056" y="6766088"/>
            <a:ext cx="8035445" cy="323215"/>
          </a:xfrm>
          <a:prstGeom prst="rect">
            <a:avLst/>
          </a:prstGeom>
        </p:spPr>
        <p:txBody>
          <a:bodyPr anchor="t" rtlCol="false" tIns="0" lIns="0" bIns="0" rIns="0">
            <a:spAutoFit/>
          </a:bodyPr>
          <a:lstStyle/>
          <a:p>
            <a:pPr algn="ctr">
              <a:lnSpc>
                <a:spcPts val="2659"/>
              </a:lnSpc>
              <a:spcBef>
                <a:spcPct val="0"/>
              </a:spcBef>
            </a:pPr>
          </a:p>
        </p:txBody>
      </p:sp>
      <p:sp>
        <p:nvSpPr>
          <p:cNvPr name="Freeform 15" id="15"/>
          <p:cNvSpPr/>
          <p:nvPr/>
        </p:nvSpPr>
        <p:spPr>
          <a:xfrm flipH="false" flipV="false" rot="0">
            <a:off x="3371861" y="3410483"/>
            <a:ext cx="11544277" cy="6296879"/>
          </a:xfrm>
          <a:custGeom>
            <a:avLst/>
            <a:gdLst/>
            <a:ahLst/>
            <a:cxnLst/>
            <a:rect r="r" b="b" t="t" l="l"/>
            <a:pathLst>
              <a:path h="6296879" w="11544277">
                <a:moveTo>
                  <a:pt x="0" y="0"/>
                </a:moveTo>
                <a:lnTo>
                  <a:pt x="11544278" y="0"/>
                </a:lnTo>
                <a:lnTo>
                  <a:pt x="11544278" y="6296878"/>
                </a:lnTo>
                <a:lnTo>
                  <a:pt x="0" y="6296878"/>
                </a:lnTo>
                <a:lnTo>
                  <a:pt x="0" y="0"/>
                </a:lnTo>
                <a:close/>
              </a:path>
            </a:pathLst>
          </a:custGeom>
          <a:blipFill>
            <a:blip r:embed="rId5"/>
            <a:stretch>
              <a:fillRect l="0" t="0" r="0" b="0"/>
            </a:stretch>
          </a:blipFill>
        </p:spPr>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alphaModFix amt="50000"/>
            </a:blip>
            <a:stretch>
              <a:fillRect l="-15444" t="0" r="-15444" b="0"/>
            </a:stretch>
          </a:blipFill>
        </p:spPr>
      </p:sp>
      <p:grpSp>
        <p:nvGrpSpPr>
          <p:cNvPr name="Group 3" id="3"/>
          <p:cNvGrpSpPr/>
          <p:nvPr/>
        </p:nvGrpSpPr>
        <p:grpSpPr>
          <a:xfrm rot="0">
            <a:off x="-239275" y="892808"/>
            <a:ext cx="18527275" cy="9093009"/>
            <a:chOff x="0" y="0"/>
            <a:chExt cx="4879611" cy="2394867"/>
          </a:xfrm>
        </p:grpSpPr>
        <p:sp>
          <p:nvSpPr>
            <p:cNvPr name="Freeform 4" id="4"/>
            <p:cNvSpPr/>
            <p:nvPr/>
          </p:nvSpPr>
          <p:spPr>
            <a:xfrm flipH="false" flipV="false" rot="0">
              <a:off x="0" y="0"/>
              <a:ext cx="4879611" cy="2394867"/>
            </a:xfrm>
            <a:custGeom>
              <a:avLst/>
              <a:gdLst/>
              <a:ahLst/>
              <a:cxnLst/>
              <a:rect r="r" b="b" t="t" l="l"/>
              <a:pathLst>
                <a:path h="2394867" w="4879611">
                  <a:moveTo>
                    <a:pt x="25072" y="0"/>
                  </a:moveTo>
                  <a:lnTo>
                    <a:pt x="4854539" y="0"/>
                  </a:lnTo>
                  <a:cubicBezTo>
                    <a:pt x="4868386" y="0"/>
                    <a:pt x="4879611" y="11225"/>
                    <a:pt x="4879611" y="25072"/>
                  </a:cubicBezTo>
                  <a:lnTo>
                    <a:pt x="4879611" y="2369795"/>
                  </a:lnTo>
                  <a:cubicBezTo>
                    <a:pt x="4879611" y="2383642"/>
                    <a:pt x="4868386" y="2394867"/>
                    <a:pt x="4854539" y="2394867"/>
                  </a:cubicBezTo>
                  <a:lnTo>
                    <a:pt x="25072" y="2394867"/>
                  </a:lnTo>
                  <a:cubicBezTo>
                    <a:pt x="11225" y="2394867"/>
                    <a:pt x="0" y="2383642"/>
                    <a:pt x="0" y="2369795"/>
                  </a:cubicBezTo>
                  <a:lnTo>
                    <a:pt x="0" y="25072"/>
                  </a:lnTo>
                  <a:cubicBezTo>
                    <a:pt x="0" y="11225"/>
                    <a:pt x="11225" y="0"/>
                    <a:pt x="25072" y="0"/>
                  </a:cubicBezTo>
                  <a:close/>
                </a:path>
              </a:pathLst>
            </a:custGeom>
            <a:solidFill>
              <a:srgbClr val="9EA788"/>
            </a:solidFill>
            <a:ln cap="rnd">
              <a:noFill/>
              <a:prstDash val="solid"/>
              <a:round/>
            </a:ln>
          </p:spPr>
        </p:sp>
        <p:sp>
          <p:nvSpPr>
            <p:cNvPr name="TextBox 5" id="5"/>
            <p:cNvSpPr txBox="true"/>
            <p:nvPr/>
          </p:nvSpPr>
          <p:spPr>
            <a:xfrm>
              <a:off x="0" y="-38100"/>
              <a:ext cx="4879611" cy="2432967"/>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7846942" y="892808"/>
            <a:ext cx="18566935" cy="2051543"/>
            <a:chOff x="0" y="0"/>
            <a:chExt cx="4890057" cy="540324"/>
          </a:xfrm>
        </p:grpSpPr>
        <p:sp>
          <p:nvSpPr>
            <p:cNvPr name="Freeform 7" id="7"/>
            <p:cNvSpPr/>
            <p:nvPr/>
          </p:nvSpPr>
          <p:spPr>
            <a:xfrm flipH="false" flipV="false" rot="0">
              <a:off x="0" y="0"/>
              <a:ext cx="4890057" cy="540324"/>
            </a:xfrm>
            <a:custGeom>
              <a:avLst/>
              <a:gdLst/>
              <a:ahLst/>
              <a:cxnLst/>
              <a:rect r="r" b="b" t="t" l="l"/>
              <a:pathLst>
                <a:path h="540324" w="4890057">
                  <a:moveTo>
                    <a:pt x="25018" y="0"/>
                  </a:moveTo>
                  <a:lnTo>
                    <a:pt x="4865039" y="0"/>
                  </a:lnTo>
                  <a:cubicBezTo>
                    <a:pt x="4871674" y="0"/>
                    <a:pt x="4878038" y="2636"/>
                    <a:pt x="4882729" y="7328"/>
                  </a:cubicBezTo>
                  <a:cubicBezTo>
                    <a:pt x="4887421" y="12020"/>
                    <a:pt x="4890057" y="18383"/>
                    <a:pt x="4890057" y="25018"/>
                  </a:cubicBezTo>
                  <a:lnTo>
                    <a:pt x="4890057" y="515306"/>
                  </a:lnTo>
                  <a:cubicBezTo>
                    <a:pt x="4890057" y="521941"/>
                    <a:pt x="4887421" y="528305"/>
                    <a:pt x="4882729" y="532996"/>
                  </a:cubicBezTo>
                  <a:cubicBezTo>
                    <a:pt x="4878038" y="537688"/>
                    <a:pt x="4871674" y="540324"/>
                    <a:pt x="4865039" y="540324"/>
                  </a:cubicBezTo>
                  <a:lnTo>
                    <a:pt x="25018" y="540324"/>
                  </a:lnTo>
                  <a:cubicBezTo>
                    <a:pt x="18383" y="540324"/>
                    <a:pt x="12020" y="537688"/>
                    <a:pt x="7328" y="532996"/>
                  </a:cubicBezTo>
                  <a:cubicBezTo>
                    <a:pt x="2636" y="528305"/>
                    <a:pt x="0" y="521941"/>
                    <a:pt x="0" y="515306"/>
                  </a:cubicBezTo>
                  <a:lnTo>
                    <a:pt x="0" y="25018"/>
                  </a:lnTo>
                  <a:cubicBezTo>
                    <a:pt x="0" y="18383"/>
                    <a:pt x="2636" y="12020"/>
                    <a:pt x="7328" y="7328"/>
                  </a:cubicBezTo>
                  <a:cubicBezTo>
                    <a:pt x="12020" y="2636"/>
                    <a:pt x="18383" y="0"/>
                    <a:pt x="25018" y="0"/>
                  </a:cubicBezTo>
                  <a:close/>
                </a:path>
              </a:pathLst>
            </a:custGeom>
            <a:solidFill>
              <a:srgbClr val="FFFFFF"/>
            </a:solidFill>
            <a:ln cap="rnd">
              <a:noFill/>
              <a:prstDash val="solid"/>
              <a:round/>
            </a:ln>
          </p:spPr>
        </p:sp>
        <p:sp>
          <p:nvSpPr>
            <p:cNvPr name="TextBox 8" id="8"/>
            <p:cNvSpPr txBox="true"/>
            <p:nvPr/>
          </p:nvSpPr>
          <p:spPr>
            <a:xfrm>
              <a:off x="0" y="-38100"/>
              <a:ext cx="4890057" cy="578424"/>
            </a:xfrm>
            <a:prstGeom prst="rect">
              <a:avLst/>
            </a:prstGeom>
          </p:spPr>
          <p:txBody>
            <a:bodyPr anchor="ctr" rtlCol="false" tIns="50800" lIns="50800" bIns="50800" rIns="50800"/>
            <a:lstStyle/>
            <a:p>
              <a:pPr algn="ctr">
                <a:lnSpc>
                  <a:spcPts val="2659"/>
                </a:lnSpc>
              </a:pPr>
            </a:p>
          </p:txBody>
        </p:sp>
      </p:grpSp>
      <p:sp>
        <p:nvSpPr>
          <p:cNvPr name="Freeform 9" id="9"/>
          <p:cNvSpPr/>
          <p:nvPr/>
        </p:nvSpPr>
        <p:spPr>
          <a:xfrm flipH="false" flipV="false" rot="0">
            <a:off x="15153634" y="1028700"/>
            <a:ext cx="2105666" cy="1152374"/>
          </a:xfrm>
          <a:custGeom>
            <a:avLst/>
            <a:gdLst/>
            <a:ahLst/>
            <a:cxnLst/>
            <a:rect r="r" b="b" t="t" l="l"/>
            <a:pathLst>
              <a:path h="1152374" w="2105666">
                <a:moveTo>
                  <a:pt x="0" y="0"/>
                </a:moveTo>
                <a:lnTo>
                  <a:pt x="2105666" y="0"/>
                </a:lnTo>
                <a:lnTo>
                  <a:pt x="2105666" y="1152374"/>
                </a:lnTo>
                <a:lnTo>
                  <a:pt x="0" y="115237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10" id="10"/>
          <p:cNvGrpSpPr/>
          <p:nvPr/>
        </p:nvGrpSpPr>
        <p:grpSpPr>
          <a:xfrm rot="0">
            <a:off x="8795588" y="-1989626"/>
            <a:ext cx="2882434" cy="2882434"/>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D9D9D9"/>
              </a:solidFill>
              <a:prstDash val="solid"/>
              <a:miter/>
            </a:ln>
          </p:spPr>
        </p:sp>
        <p:sp>
          <p:nvSpPr>
            <p:cNvPr name="TextBox 12" id="12"/>
            <p:cNvSpPr txBox="true"/>
            <p:nvPr/>
          </p:nvSpPr>
          <p:spPr>
            <a:xfrm>
              <a:off x="76200" y="19050"/>
              <a:ext cx="660400" cy="717550"/>
            </a:xfrm>
            <a:prstGeom prst="rect">
              <a:avLst/>
            </a:prstGeom>
          </p:spPr>
          <p:txBody>
            <a:bodyPr anchor="ctr" rtlCol="false" tIns="50800" lIns="50800" bIns="50800" rIns="50800"/>
            <a:lstStyle/>
            <a:p>
              <a:pPr algn="ctr">
                <a:lnSpc>
                  <a:spcPts val="2399"/>
                </a:lnSpc>
              </a:pPr>
            </a:p>
          </p:txBody>
        </p:sp>
      </p:grpSp>
      <p:sp>
        <p:nvSpPr>
          <p:cNvPr name="Freeform 13" id="13"/>
          <p:cNvSpPr/>
          <p:nvPr/>
        </p:nvSpPr>
        <p:spPr>
          <a:xfrm flipH="false" flipV="false" rot="0">
            <a:off x="1938913" y="3345357"/>
            <a:ext cx="14410173" cy="6133561"/>
          </a:xfrm>
          <a:custGeom>
            <a:avLst/>
            <a:gdLst/>
            <a:ahLst/>
            <a:cxnLst/>
            <a:rect r="r" b="b" t="t" l="l"/>
            <a:pathLst>
              <a:path h="6133561" w="14410173">
                <a:moveTo>
                  <a:pt x="0" y="0"/>
                </a:moveTo>
                <a:lnTo>
                  <a:pt x="14410174" y="0"/>
                </a:lnTo>
                <a:lnTo>
                  <a:pt x="14410174" y="6133561"/>
                </a:lnTo>
                <a:lnTo>
                  <a:pt x="0" y="6133561"/>
                </a:lnTo>
                <a:lnTo>
                  <a:pt x="0" y="0"/>
                </a:lnTo>
                <a:close/>
              </a:path>
            </a:pathLst>
          </a:custGeom>
          <a:blipFill>
            <a:blip r:embed="rId5"/>
            <a:stretch>
              <a:fillRect l="0" t="0" r="0" b="0"/>
            </a:stretch>
          </a:blipFill>
        </p:spPr>
      </p:sp>
      <p:sp>
        <p:nvSpPr>
          <p:cNvPr name="TextBox 14" id="14"/>
          <p:cNvSpPr txBox="true"/>
          <p:nvPr/>
        </p:nvSpPr>
        <p:spPr>
          <a:xfrm rot="0">
            <a:off x="136040" y="1397880"/>
            <a:ext cx="17319096" cy="1050925"/>
          </a:xfrm>
          <a:prstGeom prst="rect">
            <a:avLst/>
          </a:prstGeom>
        </p:spPr>
        <p:txBody>
          <a:bodyPr anchor="t" rtlCol="false" tIns="0" lIns="0" bIns="0" rIns="0">
            <a:spAutoFit/>
          </a:bodyPr>
          <a:lstStyle/>
          <a:p>
            <a:pPr>
              <a:lnSpc>
                <a:spcPts val="7699"/>
              </a:lnSpc>
            </a:pPr>
            <a:r>
              <a:rPr lang="en-US" sz="6999">
                <a:solidFill>
                  <a:srgbClr val="626953"/>
                </a:solidFill>
                <a:latin typeface="Poppins Ultra-Bold"/>
              </a:rPr>
              <a:t> Sequence Diagram</a:t>
            </a:r>
          </a:p>
        </p:txBody>
      </p:sp>
      <p:sp>
        <p:nvSpPr>
          <p:cNvPr name="TextBox 15" id="15"/>
          <p:cNvSpPr txBox="true"/>
          <p:nvPr/>
        </p:nvSpPr>
        <p:spPr>
          <a:xfrm rot="0">
            <a:off x="213056" y="6766088"/>
            <a:ext cx="8035445" cy="323215"/>
          </a:xfrm>
          <a:prstGeom prst="rect">
            <a:avLst/>
          </a:prstGeom>
        </p:spPr>
        <p:txBody>
          <a:bodyPr anchor="t" rtlCol="false" tIns="0" lIns="0" bIns="0" rIns="0">
            <a:spAutoFit/>
          </a:bodyPr>
          <a:lstStyle/>
          <a:p>
            <a:pPr algn="ctr">
              <a:lnSpc>
                <a:spcPts val="2659"/>
              </a:lnSpc>
              <a:spcBef>
                <a:spcPct val="0"/>
              </a:spcBef>
            </a:pP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3782528"/>
          </a:xfrm>
          <a:custGeom>
            <a:avLst/>
            <a:gdLst/>
            <a:ahLst/>
            <a:cxnLst/>
            <a:rect r="r" b="b" t="t" l="l"/>
            <a:pathLst>
              <a:path h="3782528" w="18288000">
                <a:moveTo>
                  <a:pt x="0" y="0"/>
                </a:moveTo>
                <a:lnTo>
                  <a:pt x="18288000" y="0"/>
                </a:lnTo>
                <a:lnTo>
                  <a:pt x="18288000" y="3782528"/>
                </a:lnTo>
                <a:lnTo>
                  <a:pt x="0" y="3782528"/>
                </a:lnTo>
                <a:lnTo>
                  <a:pt x="0" y="0"/>
                </a:lnTo>
                <a:close/>
              </a:path>
            </a:pathLst>
          </a:custGeom>
          <a:blipFill>
            <a:blip r:embed="rId2"/>
            <a:stretch>
              <a:fillRect l="0" t="-111162" r="0" b="-111162"/>
            </a:stretch>
          </a:blipFill>
        </p:spPr>
      </p:sp>
      <p:grpSp>
        <p:nvGrpSpPr>
          <p:cNvPr name="Group 3" id="3"/>
          <p:cNvGrpSpPr/>
          <p:nvPr/>
        </p:nvGrpSpPr>
        <p:grpSpPr>
          <a:xfrm rot="0">
            <a:off x="34448" y="0"/>
            <a:ext cx="18288000" cy="3782528"/>
            <a:chOff x="0" y="0"/>
            <a:chExt cx="4816593" cy="996221"/>
          </a:xfrm>
        </p:grpSpPr>
        <p:sp>
          <p:nvSpPr>
            <p:cNvPr name="Freeform 4" id="4"/>
            <p:cNvSpPr/>
            <p:nvPr/>
          </p:nvSpPr>
          <p:spPr>
            <a:xfrm flipH="false" flipV="false" rot="0">
              <a:off x="0" y="0"/>
              <a:ext cx="4816592" cy="996221"/>
            </a:xfrm>
            <a:custGeom>
              <a:avLst/>
              <a:gdLst/>
              <a:ahLst/>
              <a:cxnLst/>
              <a:rect r="r" b="b" t="t" l="l"/>
              <a:pathLst>
                <a:path h="996221" w="4816592">
                  <a:moveTo>
                    <a:pt x="0" y="0"/>
                  </a:moveTo>
                  <a:lnTo>
                    <a:pt x="4816592" y="0"/>
                  </a:lnTo>
                  <a:lnTo>
                    <a:pt x="4816592" y="996221"/>
                  </a:lnTo>
                  <a:lnTo>
                    <a:pt x="0" y="996221"/>
                  </a:lnTo>
                  <a:close/>
                </a:path>
              </a:pathLst>
            </a:custGeom>
            <a:solidFill>
              <a:srgbClr val="626953">
                <a:alpha val="37647"/>
              </a:srgbClr>
            </a:solidFill>
          </p:spPr>
        </p:sp>
        <p:sp>
          <p:nvSpPr>
            <p:cNvPr name="TextBox 5" id="5"/>
            <p:cNvSpPr txBox="true"/>
            <p:nvPr/>
          </p:nvSpPr>
          <p:spPr>
            <a:xfrm>
              <a:off x="0" y="-38100"/>
              <a:ext cx="4816593" cy="1034321"/>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16304123" y="478981"/>
            <a:ext cx="11237485" cy="1543050"/>
            <a:chOff x="0" y="0"/>
            <a:chExt cx="2959667" cy="406400"/>
          </a:xfrm>
        </p:grpSpPr>
        <p:sp>
          <p:nvSpPr>
            <p:cNvPr name="Freeform 7" id="7"/>
            <p:cNvSpPr/>
            <p:nvPr/>
          </p:nvSpPr>
          <p:spPr>
            <a:xfrm flipH="false" flipV="false" rot="0">
              <a:off x="0" y="0"/>
              <a:ext cx="2959667" cy="406400"/>
            </a:xfrm>
            <a:custGeom>
              <a:avLst/>
              <a:gdLst/>
              <a:ahLst/>
              <a:cxnLst/>
              <a:rect r="r" b="b" t="t" l="l"/>
              <a:pathLst>
                <a:path h="406400" w="2959667">
                  <a:moveTo>
                    <a:pt x="41336" y="0"/>
                  </a:moveTo>
                  <a:lnTo>
                    <a:pt x="2918331" y="0"/>
                  </a:lnTo>
                  <a:cubicBezTo>
                    <a:pt x="2929294" y="0"/>
                    <a:pt x="2939808" y="4355"/>
                    <a:pt x="2947560" y="12107"/>
                  </a:cubicBezTo>
                  <a:cubicBezTo>
                    <a:pt x="2955312" y="19859"/>
                    <a:pt x="2959667" y="30373"/>
                    <a:pt x="2959667" y="41336"/>
                  </a:cubicBezTo>
                  <a:lnTo>
                    <a:pt x="2959667" y="365064"/>
                  </a:lnTo>
                  <a:cubicBezTo>
                    <a:pt x="2959667" y="387893"/>
                    <a:pt x="2941160" y="406400"/>
                    <a:pt x="2918331" y="406400"/>
                  </a:cubicBezTo>
                  <a:lnTo>
                    <a:pt x="41336" y="406400"/>
                  </a:lnTo>
                  <a:cubicBezTo>
                    <a:pt x="18507" y="406400"/>
                    <a:pt x="0" y="387893"/>
                    <a:pt x="0" y="365064"/>
                  </a:cubicBezTo>
                  <a:lnTo>
                    <a:pt x="0" y="41336"/>
                  </a:lnTo>
                  <a:cubicBezTo>
                    <a:pt x="0" y="18507"/>
                    <a:pt x="18507" y="0"/>
                    <a:pt x="41336" y="0"/>
                  </a:cubicBezTo>
                  <a:close/>
                </a:path>
              </a:pathLst>
            </a:custGeom>
            <a:solidFill>
              <a:srgbClr val="9EA788"/>
            </a:solidFill>
            <a:ln cap="rnd">
              <a:noFill/>
              <a:prstDash val="solid"/>
              <a:round/>
            </a:ln>
          </p:spPr>
        </p:sp>
        <p:sp>
          <p:nvSpPr>
            <p:cNvPr name="TextBox 8" id="8"/>
            <p:cNvSpPr txBox="true"/>
            <p:nvPr/>
          </p:nvSpPr>
          <p:spPr>
            <a:xfrm>
              <a:off x="0" y="-38100"/>
              <a:ext cx="2959667" cy="444500"/>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14820700" y="2239478"/>
            <a:ext cx="11237485" cy="1543050"/>
            <a:chOff x="0" y="0"/>
            <a:chExt cx="2959667" cy="406400"/>
          </a:xfrm>
        </p:grpSpPr>
        <p:sp>
          <p:nvSpPr>
            <p:cNvPr name="Freeform 10" id="10"/>
            <p:cNvSpPr/>
            <p:nvPr/>
          </p:nvSpPr>
          <p:spPr>
            <a:xfrm flipH="false" flipV="false" rot="0">
              <a:off x="0" y="0"/>
              <a:ext cx="2959667" cy="406400"/>
            </a:xfrm>
            <a:custGeom>
              <a:avLst/>
              <a:gdLst/>
              <a:ahLst/>
              <a:cxnLst/>
              <a:rect r="r" b="b" t="t" l="l"/>
              <a:pathLst>
                <a:path h="406400" w="2959667">
                  <a:moveTo>
                    <a:pt x="41336" y="0"/>
                  </a:moveTo>
                  <a:lnTo>
                    <a:pt x="2918331" y="0"/>
                  </a:lnTo>
                  <a:cubicBezTo>
                    <a:pt x="2929294" y="0"/>
                    <a:pt x="2939808" y="4355"/>
                    <a:pt x="2947560" y="12107"/>
                  </a:cubicBezTo>
                  <a:cubicBezTo>
                    <a:pt x="2955312" y="19859"/>
                    <a:pt x="2959667" y="30373"/>
                    <a:pt x="2959667" y="41336"/>
                  </a:cubicBezTo>
                  <a:lnTo>
                    <a:pt x="2959667" y="365064"/>
                  </a:lnTo>
                  <a:cubicBezTo>
                    <a:pt x="2959667" y="387893"/>
                    <a:pt x="2941160" y="406400"/>
                    <a:pt x="2918331" y="406400"/>
                  </a:cubicBezTo>
                  <a:lnTo>
                    <a:pt x="41336" y="406400"/>
                  </a:lnTo>
                  <a:cubicBezTo>
                    <a:pt x="18507" y="406400"/>
                    <a:pt x="0" y="387893"/>
                    <a:pt x="0" y="365064"/>
                  </a:cubicBezTo>
                  <a:lnTo>
                    <a:pt x="0" y="41336"/>
                  </a:lnTo>
                  <a:cubicBezTo>
                    <a:pt x="0" y="18507"/>
                    <a:pt x="18507" y="0"/>
                    <a:pt x="41336" y="0"/>
                  </a:cubicBezTo>
                  <a:close/>
                </a:path>
              </a:pathLst>
            </a:custGeom>
            <a:solidFill>
              <a:srgbClr val="CDBE8C"/>
            </a:solidFill>
            <a:ln cap="rnd">
              <a:noFill/>
              <a:prstDash val="solid"/>
              <a:round/>
            </a:ln>
          </p:spPr>
        </p:sp>
        <p:sp>
          <p:nvSpPr>
            <p:cNvPr name="TextBox 11" id="11"/>
            <p:cNvSpPr txBox="true"/>
            <p:nvPr/>
          </p:nvSpPr>
          <p:spPr>
            <a:xfrm>
              <a:off x="0" y="-38100"/>
              <a:ext cx="2959667" cy="444500"/>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3034530" y="3011003"/>
            <a:ext cx="14736252" cy="1543050"/>
            <a:chOff x="0" y="0"/>
            <a:chExt cx="3881153" cy="406400"/>
          </a:xfrm>
        </p:grpSpPr>
        <p:sp>
          <p:nvSpPr>
            <p:cNvPr name="Freeform 13" id="13"/>
            <p:cNvSpPr/>
            <p:nvPr/>
          </p:nvSpPr>
          <p:spPr>
            <a:xfrm flipH="false" flipV="false" rot="0">
              <a:off x="0" y="0"/>
              <a:ext cx="3881153" cy="406400"/>
            </a:xfrm>
            <a:custGeom>
              <a:avLst/>
              <a:gdLst/>
              <a:ahLst/>
              <a:cxnLst/>
              <a:rect r="r" b="b" t="t" l="l"/>
              <a:pathLst>
                <a:path h="406400" w="3881153">
                  <a:moveTo>
                    <a:pt x="31522" y="0"/>
                  </a:moveTo>
                  <a:lnTo>
                    <a:pt x="3849631" y="0"/>
                  </a:lnTo>
                  <a:cubicBezTo>
                    <a:pt x="3867040" y="0"/>
                    <a:pt x="3881153" y="14113"/>
                    <a:pt x="3881153" y="31522"/>
                  </a:cubicBezTo>
                  <a:lnTo>
                    <a:pt x="3881153" y="374878"/>
                  </a:lnTo>
                  <a:cubicBezTo>
                    <a:pt x="3881153" y="392287"/>
                    <a:pt x="3867040" y="406400"/>
                    <a:pt x="3849631" y="406400"/>
                  </a:cubicBezTo>
                  <a:lnTo>
                    <a:pt x="31522" y="406400"/>
                  </a:lnTo>
                  <a:cubicBezTo>
                    <a:pt x="14113" y="406400"/>
                    <a:pt x="0" y="392287"/>
                    <a:pt x="0" y="374878"/>
                  </a:cubicBezTo>
                  <a:lnTo>
                    <a:pt x="0" y="31522"/>
                  </a:lnTo>
                  <a:cubicBezTo>
                    <a:pt x="0" y="14113"/>
                    <a:pt x="14113" y="0"/>
                    <a:pt x="31522" y="0"/>
                  </a:cubicBezTo>
                  <a:close/>
                </a:path>
              </a:pathLst>
            </a:custGeom>
            <a:solidFill>
              <a:srgbClr val="CDBE8C"/>
            </a:solidFill>
            <a:ln cap="rnd">
              <a:noFill/>
              <a:prstDash val="solid"/>
              <a:round/>
            </a:ln>
          </p:spPr>
        </p:sp>
        <p:sp>
          <p:nvSpPr>
            <p:cNvPr name="TextBox 14" id="14"/>
            <p:cNvSpPr txBox="true"/>
            <p:nvPr/>
          </p:nvSpPr>
          <p:spPr>
            <a:xfrm>
              <a:off x="0" y="-38100"/>
              <a:ext cx="3881153" cy="444500"/>
            </a:xfrm>
            <a:prstGeom prst="rect">
              <a:avLst/>
            </a:prstGeom>
          </p:spPr>
          <p:txBody>
            <a:bodyPr anchor="ctr" rtlCol="false" tIns="50800" lIns="50800" bIns="50800" rIns="50800"/>
            <a:lstStyle/>
            <a:p>
              <a:pPr algn="ctr">
                <a:lnSpc>
                  <a:spcPts val="2659"/>
                </a:lnSpc>
              </a:pPr>
            </a:p>
          </p:txBody>
        </p:sp>
      </p:grpSp>
      <p:sp>
        <p:nvSpPr>
          <p:cNvPr name="Freeform 15" id="15"/>
          <p:cNvSpPr/>
          <p:nvPr/>
        </p:nvSpPr>
        <p:spPr>
          <a:xfrm flipH="false" flipV="false" rot="5400000">
            <a:off x="15653228" y="1445844"/>
            <a:ext cx="1301788" cy="1152374"/>
          </a:xfrm>
          <a:custGeom>
            <a:avLst/>
            <a:gdLst/>
            <a:ahLst/>
            <a:cxnLst/>
            <a:rect r="r" b="b" t="t" l="l"/>
            <a:pathLst>
              <a:path h="1152374" w="1301788">
                <a:moveTo>
                  <a:pt x="0" y="0"/>
                </a:moveTo>
                <a:lnTo>
                  <a:pt x="1301789" y="0"/>
                </a:lnTo>
                <a:lnTo>
                  <a:pt x="1301789" y="1152374"/>
                </a:lnTo>
                <a:lnTo>
                  <a:pt x="0" y="1152374"/>
                </a:lnTo>
                <a:lnTo>
                  <a:pt x="0" y="0"/>
                </a:lnTo>
                <a:close/>
              </a:path>
            </a:pathLst>
          </a:custGeom>
          <a:blipFill>
            <a:blip r:embed="rId3">
              <a:extLst>
                <a:ext uri="{96DAC541-7B7A-43D3-8B79-37D633B846F1}">
                  <asvg:svgBlip xmlns:asvg="http://schemas.microsoft.com/office/drawing/2016/SVG/main" r:embed="rId4"/>
                </a:ext>
              </a:extLst>
            </a:blip>
            <a:stretch>
              <a:fillRect l="0" t="0" r="-61751" b="0"/>
            </a:stretch>
          </a:blipFill>
        </p:spPr>
      </p:sp>
      <p:grpSp>
        <p:nvGrpSpPr>
          <p:cNvPr name="Group 16" id="16"/>
          <p:cNvGrpSpPr/>
          <p:nvPr/>
        </p:nvGrpSpPr>
        <p:grpSpPr>
          <a:xfrm rot="0">
            <a:off x="-1441217" y="-860402"/>
            <a:ext cx="2882434" cy="2882434"/>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D9D9D9"/>
              </a:solidFill>
              <a:prstDash val="solid"/>
              <a:miter/>
            </a:ln>
          </p:spPr>
        </p:sp>
        <p:sp>
          <p:nvSpPr>
            <p:cNvPr name="TextBox 18" id="18"/>
            <p:cNvSpPr txBox="true"/>
            <p:nvPr/>
          </p:nvSpPr>
          <p:spPr>
            <a:xfrm>
              <a:off x="76200" y="19050"/>
              <a:ext cx="660400" cy="717550"/>
            </a:xfrm>
            <a:prstGeom prst="rect">
              <a:avLst/>
            </a:prstGeom>
          </p:spPr>
          <p:txBody>
            <a:bodyPr anchor="ctr" rtlCol="false" tIns="50800" lIns="50800" bIns="50800" rIns="50800"/>
            <a:lstStyle/>
            <a:p>
              <a:pPr algn="ctr">
                <a:lnSpc>
                  <a:spcPts val="2399"/>
                </a:lnSpc>
              </a:pPr>
            </a:p>
          </p:txBody>
        </p:sp>
      </p:grpSp>
      <p:grpSp>
        <p:nvGrpSpPr>
          <p:cNvPr name="Group 19" id="19"/>
          <p:cNvGrpSpPr/>
          <p:nvPr/>
        </p:nvGrpSpPr>
        <p:grpSpPr>
          <a:xfrm rot="0">
            <a:off x="7702782" y="-3123713"/>
            <a:ext cx="2882434" cy="2882434"/>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D9D9D9"/>
              </a:solidFill>
              <a:prstDash val="solid"/>
              <a:miter/>
            </a:ln>
          </p:spPr>
        </p:sp>
        <p:sp>
          <p:nvSpPr>
            <p:cNvPr name="TextBox 21" id="21"/>
            <p:cNvSpPr txBox="true"/>
            <p:nvPr/>
          </p:nvSpPr>
          <p:spPr>
            <a:xfrm>
              <a:off x="76200" y="19050"/>
              <a:ext cx="660400" cy="717550"/>
            </a:xfrm>
            <a:prstGeom prst="rect">
              <a:avLst/>
            </a:prstGeom>
          </p:spPr>
          <p:txBody>
            <a:bodyPr anchor="ctr" rtlCol="false" tIns="50800" lIns="50800" bIns="50800" rIns="50800"/>
            <a:lstStyle/>
            <a:p>
              <a:pPr algn="ctr">
                <a:lnSpc>
                  <a:spcPts val="2399"/>
                </a:lnSpc>
              </a:pPr>
            </a:p>
          </p:txBody>
        </p:sp>
      </p:grpSp>
      <p:sp>
        <p:nvSpPr>
          <p:cNvPr name="TextBox 22" id="22"/>
          <p:cNvSpPr txBox="true"/>
          <p:nvPr/>
        </p:nvSpPr>
        <p:spPr>
          <a:xfrm rot="0">
            <a:off x="313043" y="3236044"/>
            <a:ext cx="13382802" cy="1029335"/>
          </a:xfrm>
          <a:prstGeom prst="rect">
            <a:avLst/>
          </a:prstGeom>
        </p:spPr>
        <p:txBody>
          <a:bodyPr anchor="t" rtlCol="false" tIns="0" lIns="0" bIns="0" rIns="0">
            <a:spAutoFit/>
          </a:bodyPr>
          <a:lstStyle/>
          <a:p>
            <a:pPr>
              <a:lnSpc>
                <a:spcPts val="7479"/>
              </a:lnSpc>
            </a:pPr>
            <a:r>
              <a:rPr lang="en-US" sz="6799">
                <a:solidFill>
                  <a:srgbClr val="FFFFFF"/>
                </a:solidFill>
                <a:latin typeface="Poppins Ultra-Bold"/>
              </a:rPr>
              <a:t>Performance Evaluation</a:t>
            </a:r>
          </a:p>
        </p:txBody>
      </p:sp>
      <p:sp>
        <p:nvSpPr>
          <p:cNvPr name="Freeform 23" id="23"/>
          <p:cNvSpPr/>
          <p:nvPr/>
        </p:nvSpPr>
        <p:spPr>
          <a:xfrm flipH="false" flipV="false" rot="0">
            <a:off x="389243" y="4890192"/>
            <a:ext cx="4131439" cy="4131439"/>
          </a:xfrm>
          <a:custGeom>
            <a:avLst/>
            <a:gdLst/>
            <a:ahLst/>
            <a:cxnLst/>
            <a:rect r="r" b="b" t="t" l="l"/>
            <a:pathLst>
              <a:path h="4131439" w="4131439">
                <a:moveTo>
                  <a:pt x="0" y="0"/>
                </a:moveTo>
                <a:lnTo>
                  <a:pt x="4131439" y="0"/>
                </a:lnTo>
                <a:lnTo>
                  <a:pt x="4131439" y="4131439"/>
                </a:lnTo>
                <a:lnTo>
                  <a:pt x="0" y="413143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24" id="24"/>
          <p:cNvSpPr txBox="true"/>
          <p:nvPr/>
        </p:nvSpPr>
        <p:spPr>
          <a:xfrm rot="0">
            <a:off x="485125" y="5886636"/>
            <a:ext cx="3939675" cy="2939369"/>
          </a:xfrm>
          <a:prstGeom prst="rect">
            <a:avLst/>
          </a:prstGeom>
        </p:spPr>
        <p:txBody>
          <a:bodyPr anchor="t" rtlCol="false" tIns="0" lIns="0" bIns="0" rIns="0">
            <a:spAutoFit/>
          </a:bodyPr>
          <a:lstStyle/>
          <a:p>
            <a:pPr algn="ctr">
              <a:lnSpc>
                <a:spcPts val="3362"/>
              </a:lnSpc>
              <a:spcBef>
                <a:spcPct val="0"/>
              </a:spcBef>
            </a:pPr>
            <a:r>
              <a:rPr lang="en-US" sz="2401">
                <a:solidFill>
                  <a:srgbClr val="000000"/>
                </a:solidFill>
                <a:latin typeface="Poppins"/>
              </a:rPr>
              <a:t>Utilized various metrics such as confusion matrices, ROC curves, and precision-recall curves to assess the API's ability to correctly classify.</a:t>
            </a:r>
          </a:p>
        </p:txBody>
      </p:sp>
      <p:sp>
        <p:nvSpPr>
          <p:cNvPr name="TextBox 25" id="25"/>
          <p:cNvSpPr txBox="true"/>
          <p:nvPr/>
        </p:nvSpPr>
        <p:spPr>
          <a:xfrm rot="0">
            <a:off x="591377" y="5076825"/>
            <a:ext cx="3540520" cy="596900"/>
          </a:xfrm>
          <a:prstGeom prst="rect">
            <a:avLst/>
          </a:prstGeom>
        </p:spPr>
        <p:txBody>
          <a:bodyPr anchor="t" rtlCol="false" tIns="0" lIns="0" bIns="0" rIns="0">
            <a:spAutoFit/>
          </a:bodyPr>
          <a:lstStyle/>
          <a:p>
            <a:pPr algn="ctr">
              <a:lnSpc>
                <a:spcPts val="4900"/>
              </a:lnSpc>
              <a:spcBef>
                <a:spcPct val="0"/>
              </a:spcBef>
            </a:pPr>
            <a:r>
              <a:rPr lang="en-US" sz="3500">
                <a:solidFill>
                  <a:srgbClr val="000000"/>
                </a:solidFill>
                <a:latin typeface="Open Sans Extra Bold"/>
              </a:rPr>
              <a:t>Accuracy</a:t>
            </a:r>
          </a:p>
        </p:txBody>
      </p:sp>
      <p:sp>
        <p:nvSpPr>
          <p:cNvPr name="Freeform 26" id="26"/>
          <p:cNvSpPr/>
          <p:nvPr/>
        </p:nvSpPr>
        <p:spPr>
          <a:xfrm flipH="false" flipV="false" rot="0">
            <a:off x="4712922" y="4890192"/>
            <a:ext cx="4229453" cy="4229453"/>
          </a:xfrm>
          <a:custGeom>
            <a:avLst/>
            <a:gdLst/>
            <a:ahLst/>
            <a:cxnLst/>
            <a:rect r="r" b="b" t="t" l="l"/>
            <a:pathLst>
              <a:path h="4229453" w="4229453">
                <a:moveTo>
                  <a:pt x="0" y="0"/>
                </a:moveTo>
                <a:lnTo>
                  <a:pt x="4229454" y="0"/>
                </a:lnTo>
                <a:lnTo>
                  <a:pt x="4229454" y="4229453"/>
                </a:lnTo>
                <a:lnTo>
                  <a:pt x="0" y="422945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27" id="27"/>
          <p:cNvSpPr txBox="true"/>
          <p:nvPr/>
        </p:nvSpPr>
        <p:spPr>
          <a:xfrm rot="0">
            <a:off x="5234184" y="5076825"/>
            <a:ext cx="3540520" cy="596900"/>
          </a:xfrm>
          <a:prstGeom prst="rect">
            <a:avLst/>
          </a:prstGeom>
        </p:spPr>
        <p:txBody>
          <a:bodyPr anchor="t" rtlCol="false" tIns="0" lIns="0" bIns="0" rIns="0">
            <a:spAutoFit/>
          </a:bodyPr>
          <a:lstStyle/>
          <a:p>
            <a:pPr algn="ctr">
              <a:lnSpc>
                <a:spcPts val="4900"/>
              </a:lnSpc>
              <a:spcBef>
                <a:spcPct val="0"/>
              </a:spcBef>
            </a:pPr>
            <a:r>
              <a:rPr lang="en-US" sz="3500">
                <a:solidFill>
                  <a:srgbClr val="FFFFFF"/>
                </a:solidFill>
                <a:latin typeface="Open Sans Extra Bold"/>
              </a:rPr>
              <a:t>Precision</a:t>
            </a:r>
          </a:p>
        </p:txBody>
      </p:sp>
      <p:sp>
        <p:nvSpPr>
          <p:cNvPr name="TextBox 28" id="28"/>
          <p:cNvSpPr txBox="true"/>
          <p:nvPr/>
        </p:nvSpPr>
        <p:spPr>
          <a:xfrm rot="0">
            <a:off x="5057873" y="5896161"/>
            <a:ext cx="3539552" cy="3125470"/>
          </a:xfrm>
          <a:prstGeom prst="rect">
            <a:avLst/>
          </a:prstGeom>
        </p:spPr>
        <p:txBody>
          <a:bodyPr anchor="t" rtlCol="false" tIns="0" lIns="0" bIns="0" rIns="0">
            <a:spAutoFit/>
          </a:bodyPr>
          <a:lstStyle/>
          <a:p>
            <a:pPr algn="ctr">
              <a:lnSpc>
                <a:spcPts val="3079"/>
              </a:lnSpc>
              <a:spcBef>
                <a:spcPct val="0"/>
              </a:spcBef>
            </a:pPr>
            <a:r>
              <a:rPr lang="en-US" sz="2199">
                <a:solidFill>
                  <a:srgbClr val="FFFFFF"/>
                </a:solidFill>
                <a:latin typeface="Poppins"/>
              </a:rPr>
              <a:t>Emphasizing the reliability and quality of positive predictions by assessing the ratio of accurately identified true positives among all predictions categorized as positive.</a:t>
            </a:r>
          </a:p>
        </p:txBody>
      </p:sp>
      <p:sp>
        <p:nvSpPr>
          <p:cNvPr name="Freeform 29" id="29"/>
          <p:cNvSpPr/>
          <p:nvPr/>
        </p:nvSpPr>
        <p:spPr>
          <a:xfrm flipH="false" flipV="false" rot="0">
            <a:off x="9132876" y="4841185"/>
            <a:ext cx="4278460" cy="4278460"/>
          </a:xfrm>
          <a:custGeom>
            <a:avLst/>
            <a:gdLst/>
            <a:ahLst/>
            <a:cxnLst/>
            <a:rect r="r" b="b" t="t" l="l"/>
            <a:pathLst>
              <a:path h="4278460" w="4278460">
                <a:moveTo>
                  <a:pt x="0" y="0"/>
                </a:moveTo>
                <a:lnTo>
                  <a:pt x="4278460" y="0"/>
                </a:lnTo>
                <a:lnTo>
                  <a:pt x="4278460" y="4278460"/>
                </a:lnTo>
                <a:lnTo>
                  <a:pt x="0" y="427846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30" id="30"/>
          <p:cNvSpPr txBox="true"/>
          <p:nvPr/>
        </p:nvSpPr>
        <p:spPr>
          <a:xfrm rot="0">
            <a:off x="9294801" y="5983119"/>
            <a:ext cx="3939675" cy="2101169"/>
          </a:xfrm>
          <a:prstGeom prst="rect">
            <a:avLst/>
          </a:prstGeom>
        </p:spPr>
        <p:txBody>
          <a:bodyPr anchor="t" rtlCol="false" tIns="0" lIns="0" bIns="0" rIns="0">
            <a:spAutoFit/>
          </a:bodyPr>
          <a:lstStyle/>
          <a:p>
            <a:pPr algn="ctr">
              <a:lnSpc>
                <a:spcPts val="3362"/>
              </a:lnSpc>
              <a:spcBef>
                <a:spcPct val="0"/>
              </a:spcBef>
            </a:pPr>
            <a:r>
              <a:rPr lang="en-US" sz="2401">
                <a:solidFill>
                  <a:srgbClr val="000000"/>
                </a:solidFill>
                <a:latin typeface="Poppins"/>
              </a:rPr>
              <a:t>Employed sensitivity analysis to determine the API's proficiency in identifying all relevant data in dataset.</a:t>
            </a:r>
          </a:p>
        </p:txBody>
      </p:sp>
      <p:sp>
        <p:nvSpPr>
          <p:cNvPr name="TextBox 31" id="31"/>
          <p:cNvSpPr txBox="true"/>
          <p:nvPr/>
        </p:nvSpPr>
        <p:spPr>
          <a:xfrm rot="0">
            <a:off x="9436118" y="5076825"/>
            <a:ext cx="3657041" cy="596900"/>
          </a:xfrm>
          <a:prstGeom prst="rect">
            <a:avLst/>
          </a:prstGeom>
        </p:spPr>
        <p:txBody>
          <a:bodyPr anchor="t" rtlCol="false" tIns="0" lIns="0" bIns="0" rIns="0">
            <a:spAutoFit/>
          </a:bodyPr>
          <a:lstStyle/>
          <a:p>
            <a:pPr algn="ctr">
              <a:lnSpc>
                <a:spcPts val="4900"/>
              </a:lnSpc>
              <a:spcBef>
                <a:spcPct val="0"/>
              </a:spcBef>
            </a:pPr>
            <a:r>
              <a:rPr lang="en-US" sz="3500">
                <a:solidFill>
                  <a:srgbClr val="000000"/>
                </a:solidFill>
                <a:latin typeface="Open Sans Extra Bold"/>
              </a:rPr>
              <a:t>Recall </a:t>
            </a:r>
          </a:p>
        </p:txBody>
      </p:sp>
      <p:sp>
        <p:nvSpPr>
          <p:cNvPr name="Freeform 32" id="32"/>
          <p:cNvSpPr/>
          <p:nvPr/>
        </p:nvSpPr>
        <p:spPr>
          <a:xfrm flipH="false" flipV="false" rot="0">
            <a:off x="13601836" y="4841185"/>
            <a:ext cx="4229453" cy="4229453"/>
          </a:xfrm>
          <a:custGeom>
            <a:avLst/>
            <a:gdLst/>
            <a:ahLst/>
            <a:cxnLst/>
            <a:rect r="r" b="b" t="t" l="l"/>
            <a:pathLst>
              <a:path h="4229453" w="4229453">
                <a:moveTo>
                  <a:pt x="0" y="0"/>
                </a:moveTo>
                <a:lnTo>
                  <a:pt x="4229453" y="0"/>
                </a:lnTo>
                <a:lnTo>
                  <a:pt x="4229453" y="4229453"/>
                </a:lnTo>
                <a:lnTo>
                  <a:pt x="0" y="422945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33" id="33"/>
          <p:cNvSpPr txBox="true"/>
          <p:nvPr/>
        </p:nvSpPr>
        <p:spPr>
          <a:xfrm rot="0">
            <a:off x="14068561" y="5076825"/>
            <a:ext cx="3540520" cy="596900"/>
          </a:xfrm>
          <a:prstGeom prst="rect">
            <a:avLst/>
          </a:prstGeom>
        </p:spPr>
        <p:txBody>
          <a:bodyPr anchor="t" rtlCol="false" tIns="0" lIns="0" bIns="0" rIns="0">
            <a:spAutoFit/>
          </a:bodyPr>
          <a:lstStyle/>
          <a:p>
            <a:pPr algn="ctr">
              <a:lnSpc>
                <a:spcPts val="4900"/>
              </a:lnSpc>
              <a:spcBef>
                <a:spcPct val="0"/>
              </a:spcBef>
            </a:pPr>
            <a:r>
              <a:rPr lang="en-US" sz="3500">
                <a:solidFill>
                  <a:srgbClr val="FFFFFF"/>
                </a:solidFill>
                <a:latin typeface="Open Sans Extra Bold"/>
              </a:rPr>
              <a:t>F1 Score</a:t>
            </a:r>
          </a:p>
        </p:txBody>
      </p:sp>
      <p:sp>
        <p:nvSpPr>
          <p:cNvPr name="TextBox 34" id="34"/>
          <p:cNvSpPr txBox="true"/>
          <p:nvPr/>
        </p:nvSpPr>
        <p:spPr>
          <a:xfrm rot="0">
            <a:off x="13601836" y="5896161"/>
            <a:ext cx="4176221" cy="2734945"/>
          </a:xfrm>
          <a:prstGeom prst="rect">
            <a:avLst/>
          </a:prstGeom>
        </p:spPr>
        <p:txBody>
          <a:bodyPr anchor="t" rtlCol="false" tIns="0" lIns="0" bIns="0" rIns="0">
            <a:spAutoFit/>
          </a:bodyPr>
          <a:lstStyle/>
          <a:p>
            <a:pPr algn="ctr">
              <a:lnSpc>
                <a:spcPts val="3079"/>
              </a:lnSpc>
              <a:spcBef>
                <a:spcPct val="0"/>
              </a:spcBef>
            </a:pPr>
            <a:r>
              <a:rPr lang="en-US" sz="2199">
                <a:solidFill>
                  <a:srgbClr val="FFFFFF"/>
                </a:solidFill>
                <a:latin typeface="Poppins"/>
              </a:rPr>
              <a:t>Computed a unified metric, considering both precision and recall, to gauge the model's overall performance, particularly important when both precision and recall carry equal importance.</a:t>
            </a:r>
          </a:p>
        </p:txBody>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3782528"/>
          </a:xfrm>
          <a:custGeom>
            <a:avLst/>
            <a:gdLst/>
            <a:ahLst/>
            <a:cxnLst/>
            <a:rect r="r" b="b" t="t" l="l"/>
            <a:pathLst>
              <a:path h="3782528" w="18288000">
                <a:moveTo>
                  <a:pt x="0" y="0"/>
                </a:moveTo>
                <a:lnTo>
                  <a:pt x="18288000" y="0"/>
                </a:lnTo>
                <a:lnTo>
                  <a:pt x="18288000" y="3782528"/>
                </a:lnTo>
                <a:lnTo>
                  <a:pt x="0" y="3782528"/>
                </a:lnTo>
                <a:lnTo>
                  <a:pt x="0" y="0"/>
                </a:lnTo>
                <a:close/>
              </a:path>
            </a:pathLst>
          </a:custGeom>
          <a:blipFill>
            <a:blip r:embed="rId2"/>
            <a:stretch>
              <a:fillRect l="0" t="-111162" r="0" b="-111162"/>
            </a:stretch>
          </a:blipFill>
        </p:spPr>
      </p:sp>
      <p:grpSp>
        <p:nvGrpSpPr>
          <p:cNvPr name="Group 3" id="3"/>
          <p:cNvGrpSpPr/>
          <p:nvPr/>
        </p:nvGrpSpPr>
        <p:grpSpPr>
          <a:xfrm rot="0">
            <a:off x="34448" y="0"/>
            <a:ext cx="18288000" cy="3782528"/>
            <a:chOff x="0" y="0"/>
            <a:chExt cx="4816593" cy="996221"/>
          </a:xfrm>
        </p:grpSpPr>
        <p:sp>
          <p:nvSpPr>
            <p:cNvPr name="Freeform 4" id="4"/>
            <p:cNvSpPr/>
            <p:nvPr/>
          </p:nvSpPr>
          <p:spPr>
            <a:xfrm flipH="false" flipV="false" rot="0">
              <a:off x="0" y="0"/>
              <a:ext cx="4816592" cy="996221"/>
            </a:xfrm>
            <a:custGeom>
              <a:avLst/>
              <a:gdLst/>
              <a:ahLst/>
              <a:cxnLst/>
              <a:rect r="r" b="b" t="t" l="l"/>
              <a:pathLst>
                <a:path h="996221" w="4816592">
                  <a:moveTo>
                    <a:pt x="0" y="0"/>
                  </a:moveTo>
                  <a:lnTo>
                    <a:pt x="4816592" y="0"/>
                  </a:lnTo>
                  <a:lnTo>
                    <a:pt x="4816592" y="996221"/>
                  </a:lnTo>
                  <a:lnTo>
                    <a:pt x="0" y="996221"/>
                  </a:lnTo>
                  <a:close/>
                </a:path>
              </a:pathLst>
            </a:custGeom>
            <a:solidFill>
              <a:srgbClr val="626953">
                <a:alpha val="37647"/>
              </a:srgbClr>
            </a:solidFill>
          </p:spPr>
        </p:sp>
        <p:sp>
          <p:nvSpPr>
            <p:cNvPr name="TextBox 5" id="5"/>
            <p:cNvSpPr txBox="true"/>
            <p:nvPr/>
          </p:nvSpPr>
          <p:spPr>
            <a:xfrm>
              <a:off x="0" y="-38100"/>
              <a:ext cx="4816593" cy="1034321"/>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16304123" y="478981"/>
            <a:ext cx="11237485" cy="1543050"/>
            <a:chOff x="0" y="0"/>
            <a:chExt cx="2959667" cy="406400"/>
          </a:xfrm>
        </p:grpSpPr>
        <p:sp>
          <p:nvSpPr>
            <p:cNvPr name="Freeform 7" id="7"/>
            <p:cNvSpPr/>
            <p:nvPr/>
          </p:nvSpPr>
          <p:spPr>
            <a:xfrm flipH="false" flipV="false" rot="0">
              <a:off x="0" y="0"/>
              <a:ext cx="2959667" cy="406400"/>
            </a:xfrm>
            <a:custGeom>
              <a:avLst/>
              <a:gdLst/>
              <a:ahLst/>
              <a:cxnLst/>
              <a:rect r="r" b="b" t="t" l="l"/>
              <a:pathLst>
                <a:path h="406400" w="2959667">
                  <a:moveTo>
                    <a:pt x="41336" y="0"/>
                  </a:moveTo>
                  <a:lnTo>
                    <a:pt x="2918331" y="0"/>
                  </a:lnTo>
                  <a:cubicBezTo>
                    <a:pt x="2929294" y="0"/>
                    <a:pt x="2939808" y="4355"/>
                    <a:pt x="2947560" y="12107"/>
                  </a:cubicBezTo>
                  <a:cubicBezTo>
                    <a:pt x="2955312" y="19859"/>
                    <a:pt x="2959667" y="30373"/>
                    <a:pt x="2959667" y="41336"/>
                  </a:cubicBezTo>
                  <a:lnTo>
                    <a:pt x="2959667" y="365064"/>
                  </a:lnTo>
                  <a:cubicBezTo>
                    <a:pt x="2959667" y="387893"/>
                    <a:pt x="2941160" y="406400"/>
                    <a:pt x="2918331" y="406400"/>
                  </a:cubicBezTo>
                  <a:lnTo>
                    <a:pt x="41336" y="406400"/>
                  </a:lnTo>
                  <a:cubicBezTo>
                    <a:pt x="18507" y="406400"/>
                    <a:pt x="0" y="387893"/>
                    <a:pt x="0" y="365064"/>
                  </a:cubicBezTo>
                  <a:lnTo>
                    <a:pt x="0" y="41336"/>
                  </a:lnTo>
                  <a:cubicBezTo>
                    <a:pt x="0" y="18507"/>
                    <a:pt x="18507" y="0"/>
                    <a:pt x="41336" y="0"/>
                  </a:cubicBezTo>
                  <a:close/>
                </a:path>
              </a:pathLst>
            </a:custGeom>
            <a:solidFill>
              <a:srgbClr val="9EA788"/>
            </a:solidFill>
            <a:ln cap="rnd">
              <a:noFill/>
              <a:prstDash val="solid"/>
              <a:round/>
            </a:ln>
          </p:spPr>
        </p:sp>
        <p:sp>
          <p:nvSpPr>
            <p:cNvPr name="TextBox 8" id="8"/>
            <p:cNvSpPr txBox="true"/>
            <p:nvPr/>
          </p:nvSpPr>
          <p:spPr>
            <a:xfrm>
              <a:off x="0" y="-38100"/>
              <a:ext cx="2959667" cy="444500"/>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14820700" y="2239478"/>
            <a:ext cx="11237485" cy="1543050"/>
            <a:chOff x="0" y="0"/>
            <a:chExt cx="2959667" cy="406400"/>
          </a:xfrm>
        </p:grpSpPr>
        <p:sp>
          <p:nvSpPr>
            <p:cNvPr name="Freeform 10" id="10"/>
            <p:cNvSpPr/>
            <p:nvPr/>
          </p:nvSpPr>
          <p:spPr>
            <a:xfrm flipH="false" flipV="false" rot="0">
              <a:off x="0" y="0"/>
              <a:ext cx="2959667" cy="406400"/>
            </a:xfrm>
            <a:custGeom>
              <a:avLst/>
              <a:gdLst/>
              <a:ahLst/>
              <a:cxnLst/>
              <a:rect r="r" b="b" t="t" l="l"/>
              <a:pathLst>
                <a:path h="406400" w="2959667">
                  <a:moveTo>
                    <a:pt x="41336" y="0"/>
                  </a:moveTo>
                  <a:lnTo>
                    <a:pt x="2918331" y="0"/>
                  </a:lnTo>
                  <a:cubicBezTo>
                    <a:pt x="2929294" y="0"/>
                    <a:pt x="2939808" y="4355"/>
                    <a:pt x="2947560" y="12107"/>
                  </a:cubicBezTo>
                  <a:cubicBezTo>
                    <a:pt x="2955312" y="19859"/>
                    <a:pt x="2959667" y="30373"/>
                    <a:pt x="2959667" y="41336"/>
                  </a:cubicBezTo>
                  <a:lnTo>
                    <a:pt x="2959667" y="365064"/>
                  </a:lnTo>
                  <a:cubicBezTo>
                    <a:pt x="2959667" y="387893"/>
                    <a:pt x="2941160" y="406400"/>
                    <a:pt x="2918331" y="406400"/>
                  </a:cubicBezTo>
                  <a:lnTo>
                    <a:pt x="41336" y="406400"/>
                  </a:lnTo>
                  <a:cubicBezTo>
                    <a:pt x="18507" y="406400"/>
                    <a:pt x="0" y="387893"/>
                    <a:pt x="0" y="365064"/>
                  </a:cubicBezTo>
                  <a:lnTo>
                    <a:pt x="0" y="41336"/>
                  </a:lnTo>
                  <a:cubicBezTo>
                    <a:pt x="0" y="18507"/>
                    <a:pt x="18507" y="0"/>
                    <a:pt x="41336" y="0"/>
                  </a:cubicBezTo>
                  <a:close/>
                </a:path>
              </a:pathLst>
            </a:custGeom>
            <a:solidFill>
              <a:srgbClr val="CDBE8C"/>
            </a:solidFill>
            <a:ln cap="rnd">
              <a:noFill/>
              <a:prstDash val="solid"/>
              <a:round/>
            </a:ln>
          </p:spPr>
        </p:sp>
        <p:sp>
          <p:nvSpPr>
            <p:cNvPr name="TextBox 11" id="11"/>
            <p:cNvSpPr txBox="true"/>
            <p:nvPr/>
          </p:nvSpPr>
          <p:spPr>
            <a:xfrm>
              <a:off x="0" y="-38100"/>
              <a:ext cx="2959667" cy="444500"/>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3034530" y="3011003"/>
            <a:ext cx="14736252" cy="1543050"/>
            <a:chOff x="0" y="0"/>
            <a:chExt cx="3881153" cy="406400"/>
          </a:xfrm>
        </p:grpSpPr>
        <p:sp>
          <p:nvSpPr>
            <p:cNvPr name="Freeform 13" id="13"/>
            <p:cNvSpPr/>
            <p:nvPr/>
          </p:nvSpPr>
          <p:spPr>
            <a:xfrm flipH="false" flipV="false" rot="0">
              <a:off x="0" y="0"/>
              <a:ext cx="3881153" cy="406400"/>
            </a:xfrm>
            <a:custGeom>
              <a:avLst/>
              <a:gdLst/>
              <a:ahLst/>
              <a:cxnLst/>
              <a:rect r="r" b="b" t="t" l="l"/>
              <a:pathLst>
                <a:path h="406400" w="3881153">
                  <a:moveTo>
                    <a:pt x="31522" y="0"/>
                  </a:moveTo>
                  <a:lnTo>
                    <a:pt x="3849631" y="0"/>
                  </a:lnTo>
                  <a:cubicBezTo>
                    <a:pt x="3867040" y="0"/>
                    <a:pt x="3881153" y="14113"/>
                    <a:pt x="3881153" y="31522"/>
                  </a:cubicBezTo>
                  <a:lnTo>
                    <a:pt x="3881153" y="374878"/>
                  </a:lnTo>
                  <a:cubicBezTo>
                    <a:pt x="3881153" y="392287"/>
                    <a:pt x="3867040" y="406400"/>
                    <a:pt x="3849631" y="406400"/>
                  </a:cubicBezTo>
                  <a:lnTo>
                    <a:pt x="31522" y="406400"/>
                  </a:lnTo>
                  <a:cubicBezTo>
                    <a:pt x="14113" y="406400"/>
                    <a:pt x="0" y="392287"/>
                    <a:pt x="0" y="374878"/>
                  </a:cubicBezTo>
                  <a:lnTo>
                    <a:pt x="0" y="31522"/>
                  </a:lnTo>
                  <a:cubicBezTo>
                    <a:pt x="0" y="14113"/>
                    <a:pt x="14113" y="0"/>
                    <a:pt x="31522" y="0"/>
                  </a:cubicBezTo>
                  <a:close/>
                </a:path>
              </a:pathLst>
            </a:custGeom>
            <a:solidFill>
              <a:srgbClr val="CDBE8C"/>
            </a:solidFill>
            <a:ln cap="rnd">
              <a:noFill/>
              <a:prstDash val="solid"/>
              <a:round/>
            </a:ln>
          </p:spPr>
        </p:sp>
        <p:sp>
          <p:nvSpPr>
            <p:cNvPr name="TextBox 14" id="14"/>
            <p:cNvSpPr txBox="true"/>
            <p:nvPr/>
          </p:nvSpPr>
          <p:spPr>
            <a:xfrm>
              <a:off x="0" y="-38100"/>
              <a:ext cx="3881153" cy="444500"/>
            </a:xfrm>
            <a:prstGeom prst="rect">
              <a:avLst/>
            </a:prstGeom>
          </p:spPr>
          <p:txBody>
            <a:bodyPr anchor="ctr" rtlCol="false" tIns="50800" lIns="50800" bIns="50800" rIns="50800"/>
            <a:lstStyle/>
            <a:p>
              <a:pPr algn="ctr">
                <a:lnSpc>
                  <a:spcPts val="2659"/>
                </a:lnSpc>
              </a:pPr>
            </a:p>
          </p:txBody>
        </p:sp>
      </p:grpSp>
      <p:sp>
        <p:nvSpPr>
          <p:cNvPr name="Freeform 15" id="15"/>
          <p:cNvSpPr/>
          <p:nvPr/>
        </p:nvSpPr>
        <p:spPr>
          <a:xfrm flipH="false" flipV="false" rot="5400000">
            <a:off x="15653228" y="1445844"/>
            <a:ext cx="1301788" cy="1152374"/>
          </a:xfrm>
          <a:custGeom>
            <a:avLst/>
            <a:gdLst/>
            <a:ahLst/>
            <a:cxnLst/>
            <a:rect r="r" b="b" t="t" l="l"/>
            <a:pathLst>
              <a:path h="1152374" w="1301788">
                <a:moveTo>
                  <a:pt x="0" y="0"/>
                </a:moveTo>
                <a:lnTo>
                  <a:pt x="1301789" y="0"/>
                </a:lnTo>
                <a:lnTo>
                  <a:pt x="1301789" y="1152374"/>
                </a:lnTo>
                <a:lnTo>
                  <a:pt x="0" y="1152374"/>
                </a:lnTo>
                <a:lnTo>
                  <a:pt x="0" y="0"/>
                </a:lnTo>
                <a:close/>
              </a:path>
            </a:pathLst>
          </a:custGeom>
          <a:blipFill>
            <a:blip r:embed="rId3">
              <a:extLst>
                <a:ext uri="{96DAC541-7B7A-43D3-8B79-37D633B846F1}">
                  <asvg:svgBlip xmlns:asvg="http://schemas.microsoft.com/office/drawing/2016/SVG/main" r:embed="rId4"/>
                </a:ext>
              </a:extLst>
            </a:blip>
            <a:stretch>
              <a:fillRect l="0" t="0" r="-61751" b="0"/>
            </a:stretch>
          </a:blipFill>
        </p:spPr>
      </p:sp>
      <p:grpSp>
        <p:nvGrpSpPr>
          <p:cNvPr name="Group 16" id="16"/>
          <p:cNvGrpSpPr/>
          <p:nvPr/>
        </p:nvGrpSpPr>
        <p:grpSpPr>
          <a:xfrm rot="0">
            <a:off x="-1441217" y="-860402"/>
            <a:ext cx="2882434" cy="2882434"/>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D9D9D9"/>
              </a:solidFill>
              <a:prstDash val="solid"/>
              <a:miter/>
            </a:ln>
          </p:spPr>
        </p:sp>
        <p:sp>
          <p:nvSpPr>
            <p:cNvPr name="TextBox 18" id="18"/>
            <p:cNvSpPr txBox="true"/>
            <p:nvPr/>
          </p:nvSpPr>
          <p:spPr>
            <a:xfrm>
              <a:off x="76200" y="19050"/>
              <a:ext cx="660400" cy="717550"/>
            </a:xfrm>
            <a:prstGeom prst="rect">
              <a:avLst/>
            </a:prstGeom>
          </p:spPr>
          <p:txBody>
            <a:bodyPr anchor="ctr" rtlCol="false" tIns="50800" lIns="50800" bIns="50800" rIns="50800"/>
            <a:lstStyle/>
            <a:p>
              <a:pPr algn="ctr">
                <a:lnSpc>
                  <a:spcPts val="2399"/>
                </a:lnSpc>
              </a:pPr>
            </a:p>
          </p:txBody>
        </p:sp>
      </p:grpSp>
      <p:grpSp>
        <p:nvGrpSpPr>
          <p:cNvPr name="Group 19" id="19"/>
          <p:cNvGrpSpPr/>
          <p:nvPr/>
        </p:nvGrpSpPr>
        <p:grpSpPr>
          <a:xfrm rot="0">
            <a:off x="7702782" y="-3123713"/>
            <a:ext cx="2882434" cy="2882434"/>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D9D9D9"/>
              </a:solidFill>
              <a:prstDash val="solid"/>
              <a:miter/>
            </a:ln>
          </p:spPr>
        </p:sp>
        <p:sp>
          <p:nvSpPr>
            <p:cNvPr name="TextBox 21" id="21"/>
            <p:cNvSpPr txBox="true"/>
            <p:nvPr/>
          </p:nvSpPr>
          <p:spPr>
            <a:xfrm>
              <a:off x="76200" y="19050"/>
              <a:ext cx="660400" cy="717550"/>
            </a:xfrm>
            <a:prstGeom prst="rect">
              <a:avLst/>
            </a:prstGeom>
          </p:spPr>
          <p:txBody>
            <a:bodyPr anchor="ctr" rtlCol="false" tIns="50800" lIns="50800" bIns="50800" rIns="50800"/>
            <a:lstStyle/>
            <a:p>
              <a:pPr algn="ctr">
                <a:lnSpc>
                  <a:spcPts val="2399"/>
                </a:lnSpc>
              </a:pPr>
            </a:p>
          </p:txBody>
        </p:sp>
      </p:grpSp>
      <p:sp>
        <p:nvSpPr>
          <p:cNvPr name="Freeform 22" id="22"/>
          <p:cNvSpPr/>
          <p:nvPr/>
        </p:nvSpPr>
        <p:spPr>
          <a:xfrm flipH="false" flipV="false" rot="0">
            <a:off x="1678364" y="4965127"/>
            <a:ext cx="6737002" cy="4940920"/>
          </a:xfrm>
          <a:custGeom>
            <a:avLst/>
            <a:gdLst/>
            <a:ahLst/>
            <a:cxnLst/>
            <a:rect r="r" b="b" t="t" l="l"/>
            <a:pathLst>
              <a:path h="4940920" w="6737002">
                <a:moveTo>
                  <a:pt x="0" y="0"/>
                </a:moveTo>
                <a:lnTo>
                  <a:pt x="6737002" y="0"/>
                </a:lnTo>
                <a:lnTo>
                  <a:pt x="6737002" y="4940920"/>
                </a:lnTo>
                <a:lnTo>
                  <a:pt x="0" y="494092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23" id="23"/>
          <p:cNvSpPr txBox="true"/>
          <p:nvPr/>
        </p:nvSpPr>
        <p:spPr>
          <a:xfrm rot="0">
            <a:off x="313043" y="3236044"/>
            <a:ext cx="13382802" cy="1029335"/>
          </a:xfrm>
          <a:prstGeom prst="rect">
            <a:avLst/>
          </a:prstGeom>
        </p:spPr>
        <p:txBody>
          <a:bodyPr anchor="t" rtlCol="false" tIns="0" lIns="0" bIns="0" rIns="0">
            <a:spAutoFit/>
          </a:bodyPr>
          <a:lstStyle/>
          <a:p>
            <a:pPr>
              <a:lnSpc>
                <a:spcPts val="7479"/>
              </a:lnSpc>
            </a:pPr>
            <a:r>
              <a:rPr lang="en-US" sz="6799">
                <a:solidFill>
                  <a:srgbClr val="FFFFFF"/>
                </a:solidFill>
                <a:latin typeface="Poppins Ultra-Bold"/>
              </a:rPr>
              <a:t>Human Evaluation</a:t>
            </a:r>
          </a:p>
        </p:txBody>
      </p:sp>
      <p:sp>
        <p:nvSpPr>
          <p:cNvPr name="TextBox 24" id="24"/>
          <p:cNvSpPr txBox="true"/>
          <p:nvPr/>
        </p:nvSpPr>
        <p:spPr>
          <a:xfrm rot="0">
            <a:off x="2908289" y="5398531"/>
            <a:ext cx="4277151" cy="1216025"/>
          </a:xfrm>
          <a:prstGeom prst="rect">
            <a:avLst/>
          </a:prstGeom>
        </p:spPr>
        <p:txBody>
          <a:bodyPr anchor="t" rtlCol="false" tIns="0" lIns="0" bIns="0" rIns="0">
            <a:spAutoFit/>
          </a:bodyPr>
          <a:lstStyle/>
          <a:p>
            <a:pPr algn="ctr">
              <a:lnSpc>
                <a:spcPts val="4900"/>
              </a:lnSpc>
              <a:spcBef>
                <a:spcPct val="0"/>
              </a:spcBef>
            </a:pPr>
            <a:r>
              <a:rPr lang="en-US" sz="3500">
                <a:solidFill>
                  <a:srgbClr val="000000"/>
                </a:solidFill>
                <a:latin typeface="Open Sans Extra Bold"/>
              </a:rPr>
              <a:t>Satisfaction of End-Users</a:t>
            </a:r>
          </a:p>
        </p:txBody>
      </p:sp>
      <p:sp>
        <p:nvSpPr>
          <p:cNvPr name="TextBox 25" id="25"/>
          <p:cNvSpPr txBox="true"/>
          <p:nvPr/>
        </p:nvSpPr>
        <p:spPr>
          <a:xfrm rot="0">
            <a:off x="2348756" y="6786006"/>
            <a:ext cx="5785641" cy="2939369"/>
          </a:xfrm>
          <a:prstGeom prst="rect">
            <a:avLst/>
          </a:prstGeom>
        </p:spPr>
        <p:txBody>
          <a:bodyPr anchor="t" rtlCol="false" tIns="0" lIns="0" bIns="0" rIns="0">
            <a:spAutoFit/>
          </a:bodyPr>
          <a:lstStyle/>
          <a:p>
            <a:pPr algn="ctr">
              <a:lnSpc>
                <a:spcPts val="3362"/>
              </a:lnSpc>
              <a:spcBef>
                <a:spcPct val="0"/>
              </a:spcBef>
            </a:pPr>
            <a:r>
              <a:rPr lang="en-US" sz="2401">
                <a:solidFill>
                  <a:srgbClr val="000000"/>
                </a:solidFill>
                <a:latin typeface="Poppins"/>
              </a:rPr>
              <a:t>Utilized data-driven feedback mechanisms such as surveys and direct interactions to collect comprehensive feedback from end-users and developers, focusing on user experience and practical performance</a:t>
            </a:r>
          </a:p>
        </p:txBody>
      </p:sp>
      <p:sp>
        <p:nvSpPr>
          <p:cNvPr name="Freeform 26" id="26"/>
          <p:cNvSpPr/>
          <p:nvPr/>
        </p:nvSpPr>
        <p:spPr>
          <a:xfrm flipH="false" flipV="false" rot="0">
            <a:off x="9677225" y="4965127"/>
            <a:ext cx="6737002" cy="4940920"/>
          </a:xfrm>
          <a:custGeom>
            <a:avLst/>
            <a:gdLst/>
            <a:ahLst/>
            <a:cxnLst/>
            <a:rect r="r" b="b" t="t" l="l"/>
            <a:pathLst>
              <a:path h="4940920" w="6737002">
                <a:moveTo>
                  <a:pt x="0" y="0"/>
                </a:moveTo>
                <a:lnTo>
                  <a:pt x="6737002" y="0"/>
                </a:lnTo>
                <a:lnTo>
                  <a:pt x="6737002" y="4940920"/>
                </a:lnTo>
                <a:lnTo>
                  <a:pt x="0" y="494092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27" id="27"/>
          <p:cNvSpPr txBox="true"/>
          <p:nvPr/>
        </p:nvSpPr>
        <p:spPr>
          <a:xfrm rot="0">
            <a:off x="10907151" y="5398531"/>
            <a:ext cx="4277151" cy="1216025"/>
          </a:xfrm>
          <a:prstGeom prst="rect">
            <a:avLst/>
          </a:prstGeom>
        </p:spPr>
        <p:txBody>
          <a:bodyPr anchor="t" rtlCol="false" tIns="0" lIns="0" bIns="0" rIns="0">
            <a:spAutoFit/>
          </a:bodyPr>
          <a:lstStyle/>
          <a:p>
            <a:pPr algn="ctr">
              <a:lnSpc>
                <a:spcPts val="4900"/>
              </a:lnSpc>
              <a:spcBef>
                <a:spcPct val="0"/>
              </a:spcBef>
            </a:pPr>
            <a:r>
              <a:rPr lang="en-US" sz="3500">
                <a:solidFill>
                  <a:srgbClr val="000000"/>
                </a:solidFill>
                <a:latin typeface="Open Sans Extra Bold"/>
              </a:rPr>
              <a:t>Preference and User-Friendliness</a:t>
            </a:r>
          </a:p>
        </p:txBody>
      </p:sp>
      <p:sp>
        <p:nvSpPr>
          <p:cNvPr name="TextBox 28" id="28"/>
          <p:cNvSpPr txBox="true"/>
          <p:nvPr/>
        </p:nvSpPr>
        <p:spPr>
          <a:xfrm rot="0">
            <a:off x="10152906" y="6786006"/>
            <a:ext cx="5785641" cy="2939369"/>
          </a:xfrm>
          <a:prstGeom prst="rect">
            <a:avLst/>
          </a:prstGeom>
        </p:spPr>
        <p:txBody>
          <a:bodyPr anchor="t" rtlCol="false" tIns="0" lIns="0" bIns="0" rIns="0">
            <a:spAutoFit/>
          </a:bodyPr>
          <a:lstStyle/>
          <a:p>
            <a:pPr algn="ctr">
              <a:lnSpc>
                <a:spcPts val="3362"/>
              </a:lnSpc>
              <a:spcBef>
                <a:spcPct val="0"/>
              </a:spcBef>
            </a:pPr>
            <a:r>
              <a:rPr lang="en-US" sz="2401">
                <a:solidFill>
                  <a:srgbClr val="000000"/>
                </a:solidFill>
                <a:latin typeface="Poppins"/>
              </a:rPr>
              <a:t>Employed quantitative analysis to evaluate documentation and integration ease, specifically from a data science perspective. This ensured user-friendliness for data-centric operations and model integrations.</a:t>
            </a:r>
          </a:p>
        </p:txBody>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1892"/>
            <a:ext cx="18288000" cy="10285108"/>
          </a:xfrm>
          <a:custGeom>
            <a:avLst/>
            <a:gdLst/>
            <a:ahLst/>
            <a:cxnLst/>
            <a:rect r="r" b="b" t="t" l="l"/>
            <a:pathLst>
              <a:path h="10285108" w="18288000">
                <a:moveTo>
                  <a:pt x="0" y="0"/>
                </a:moveTo>
                <a:lnTo>
                  <a:pt x="18288000" y="0"/>
                </a:lnTo>
                <a:lnTo>
                  <a:pt x="18288000" y="10285108"/>
                </a:lnTo>
                <a:lnTo>
                  <a:pt x="0" y="10285108"/>
                </a:lnTo>
                <a:lnTo>
                  <a:pt x="0" y="0"/>
                </a:lnTo>
                <a:close/>
              </a:path>
            </a:pathLst>
          </a:custGeom>
          <a:blipFill>
            <a:blip r:embed="rId2"/>
            <a:stretch>
              <a:fillRect l="-6522" t="0" r="-6522" b="0"/>
            </a:stretch>
          </a:blipFill>
        </p:spPr>
      </p:sp>
      <p:grpSp>
        <p:nvGrpSpPr>
          <p:cNvPr name="Group 3" id="3"/>
          <p:cNvGrpSpPr/>
          <p:nvPr/>
        </p:nvGrpSpPr>
        <p:grpSpPr>
          <a:xfrm rot="-1095557">
            <a:off x="-968248" y="3542993"/>
            <a:ext cx="11271457" cy="8389298"/>
            <a:chOff x="0" y="0"/>
            <a:chExt cx="2968614" cy="2209527"/>
          </a:xfrm>
        </p:grpSpPr>
        <p:sp>
          <p:nvSpPr>
            <p:cNvPr name="Freeform 4" id="4"/>
            <p:cNvSpPr/>
            <p:nvPr/>
          </p:nvSpPr>
          <p:spPr>
            <a:xfrm flipH="false" flipV="false" rot="0">
              <a:off x="0" y="0"/>
              <a:ext cx="2968614" cy="2209527"/>
            </a:xfrm>
            <a:custGeom>
              <a:avLst/>
              <a:gdLst/>
              <a:ahLst/>
              <a:cxnLst/>
              <a:rect r="r" b="b" t="t" l="l"/>
              <a:pathLst>
                <a:path h="2209527" w="2968614">
                  <a:moveTo>
                    <a:pt x="68686" y="0"/>
                  </a:moveTo>
                  <a:lnTo>
                    <a:pt x="2899928" y="0"/>
                  </a:lnTo>
                  <a:cubicBezTo>
                    <a:pt x="2918145" y="0"/>
                    <a:pt x="2935616" y="7237"/>
                    <a:pt x="2948497" y="20118"/>
                  </a:cubicBezTo>
                  <a:cubicBezTo>
                    <a:pt x="2961378" y="32999"/>
                    <a:pt x="2968614" y="50469"/>
                    <a:pt x="2968614" y="68686"/>
                  </a:cubicBezTo>
                  <a:lnTo>
                    <a:pt x="2968614" y="2140841"/>
                  </a:lnTo>
                  <a:cubicBezTo>
                    <a:pt x="2968614" y="2178775"/>
                    <a:pt x="2937863" y="2209527"/>
                    <a:pt x="2899928" y="2209527"/>
                  </a:cubicBezTo>
                  <a:lnTo>
                    <a:pt x="68686" y="2209527"/>
                  </a:lnTo>
                  <a:cubicBezTo>
                    <a:pt x="30752" y="2209527"/>
                    <a:pt x="0" y="2178775"/>
                    <a:pt x="0" y="2140841"/>
                  </a:cubicBezTo>
                  <a:lnTo>
                    <a:pt x="0" y="68686"/>
                  </a:lnTo>
                  <a:cubicBezTo>
                    <a:pt x="0" y="30752"/>
                    <a:pt x="30752" y="0"/>
                    <a:pt x="68686" y="0"/>
                  </a:cubicBezTo>
                  <a:close/>
                </a:path>
              </a:pathLst>
            </a:custGeom>
            <a:solidFill>
              <a:srgbClr val="CDBE8C"/>
            </a:solidFill>
            <a:ln cap="rnd">
              <a:noFill/>
              <a:prstDash val="solid"/>
              <a:round/>
            </a:ln>
          </p:spPr>
        </p:sp>
        <p:sp>
          <p:nvSpPr>
            <p:cNvPr name="TextBox 5" id="5"/>
            <p:cNvSpPr txBox="true"/>
            <p:nvPr/>
          </p:nvSpPr>
          <p:spPr>
            <a:xfrm>
              <a:off x="0" y="-38100"/>
              <a:ext cx="2968614" cy="2247627"/>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1095557">
            <a:off x="15703109" y="8113786"/>
            <a:ext cx="6117988" cy="4346428"/>
            <a:chOff x="0" y="0"/>
            <a:chExt cx="1611322" cy="1144738"/>
          </a:xfrm>
        </p:grpSpPr>
        <p:sp>
          <p:nvSpPr>
            <p:cNvPr name="Freeform 7" id="7"/>
            <p:cNvSpPr/>
            <p:nvPr/>
          </p:nvSpPr>
          <p:spPr>
            <a:xfrm flipH="false" flipV="false" rot="0">
              <a:off x="0" y="0"/>
              <a:ext cx="1611322" cy="1144738"/>
            </a:xfrm>
            <a:custGeom>
              <a:avLst/>
              <a:gdLst/>
              <a:ahLst/>
              <a:cxnLst/>
              <a:rect r="r" b="b" t="t" l="l"/>
              <a:pathLst>
                <a:path h="1144738" w="1611322">
                  <a:moveTo>
                    <a:pt x="126544" y="0"/>
                  </a:moveTo>
                  <a:lnTo>
                    <a:pt x="1484779" y="0"/>
                  </a:lnTo>
                  <a:cubicBezTo>
                    <a:pt x="1554667" y="0"/>
                    <a:pt x="1611322" y="56655"/>
                    <a:pt x="1611322" y="126544"/>
                  </a:cubicBezTo>
                  <a:lnTo>
                    <a:pt x="1611322" y="1018195"/>
                  </a:lnTo>
                  <a:cubicBezTo>
                    <a:pt x="1611322" y="1051756"/>
                    <a:pt x="1597990" y="1083943"/>
                    <a:pt x="1574258" y="1107675"/>
                  </a:cubicBezTo>
                  <a:cubicBezTo>
                    <a:pt x="1550527" y="1131406"/>
                    <a:pt x="1518340" y="1144738"/>
                    <a:pt x="1484779" y="1144738"/>
                  </a:cubicBezTo>
                  <a:lnTo>
                    <a:pt x="126544" y="1144738"/>
                  </a:lnTo>
                  <a:cubicBezTo>
                    <a:pt x="56655" y="1144738"/>
                    <a:pt x="0" y="1088083"/>
                    <a:pt x="0" y="1018195"/>
                  </a:cubicBezTo>
                  <a:lnTo>
                    <a:pt x="0" y="126544"/>
                  </a:lnTo>
                  <a:cubicBezTo>
                    <a:pt x="0" y="56655"/>
                    <a:pt x="56655" y="0"/>
                    <a:pt x="126544" y="0"/>
                  </a:cubicBezTo>
                  <a:close/>
                </a:path>
              </a:pathLst>
            </a:custGeom>
            <a:solidFill>
              <a:srgbClr val="9EA788"/>
            </a:solidFill>
            <a:ln cap="rnd">
              <a:noFill/>
              <a:prstDash val="solid"/>
              <a:round/>
            </a:ln>
          </p:spPr>
        </p:sp>
        <p:sp>
          <p:nvSpPr>
            <p:cNvPr name="TextBox 8" id="8"/>
            <p:cNvSpPr txBox="true"/>
            <p:nvPr/>
          </p:nvSpPr>
          <p:spPr>
            <a:xfrm>
              <a:off x="0" y="-38100"/>
              <a:ext cx="1611322" cy="1182838"/>
            </a:xfrm>
            <a:prstGeom prst="rect">
              <a:avLst/>
            </a:prstGeom>
          </p:spPr>
          <p:txBody>
            <a:bodyPr anchor="ctr" rtlCol="false" tIns="50800" lIns="50800" bIns="50800" rIns="50800"/>
            <a:lstStyle/>
            <a:p>
              <a:pPr algn="ctr">
                <a:lnSpc>
                  <a:spcPts val="2659"/>
                </a:lnSpc>
                <a:spcBef>
                  <a:spcPct val="0"/>
                </a:spcBef>
              </a:pPr>
            </a:p>
          </p:txBody>
        </p:sp>
      </p:grpSp>
      <p:grpSp>
        <p:nvGrpSpPr>
          <p:cNvPr name="Group 9" id="9"/>
          <p:cNvGrpSpPr/>
          <p:nvPr/>
        </p:nvGrpSpPr>
        <p:grpSpPr>
          <a:xfrm rot="-1095557">
            <a:off x="-1939498" y="-448016"/>
            <a:ext cx="6117988" cy="4346428"/>
            <a:chOff x="0" y="0"/>
            <a:chExt cx="1611322" cy="1144738"/>
          </a:xfrm>
        </p:grpSpPr>
        <p:sp>
          <p:nvSpPr>
            <p:cNvPr name="Freeform 10" id="10"/>
            <p:cNvSpPr/>
            <p:nvPr/>
          </p:nvSpPr>
          <p:spPr>
            <a:xfrm flipH="false" flipV="false" rot="0">
              <a:off x="0" y="0"/>
              <a:ext cx="1611322" cy="1144738"/>
            </a:xfrm>
            <a:custGeom>
              <a:avLst/>
              <a:gdLst/>
              <a:ahLst/>
              <a:cxnLst/>
              <a:rect r="r" b="b" t="t" l="l"/>
              <a:pathLst>
                <a:path h="1144738" w="1611322">
                  <a:moveTo>
                    <a:pt x="126544" y="0"/>
                  </a:moveTo>
                  <a:lnTo>
                    <a:pt x="1484779" y="0"/>
                  </a:lnTo>
                  <a:cubicBezTo>
                    <a:pt x="1554667" y="0"/>
                    <a:pt x="1611322" y="56655"/>
                    <a:pt x="1611322" y="126544"/>
                  </a:cubicBezTo>
                  <a:lnTo>
                    <a:pt x="1611322" y="1018195"/>
                  </a:lnTo>
                  <a:cubicBezTo>
                    <a:pt x="1611322" y="1051756"/>
                    <a:pt x="1597990" y="1083943"/>
                    <a:pt x="1574258" y="1107675"/>
                  </a:cubicBezTo>
                  <a:cubicBezTo>
                    <a:pt x="1550527" y="1131406"/>
                    <a:pt x="1518340" y="1144738"/>
                    <a:pt x="1484779" y="1144738"/>
                  </a:cubicBezTo>
                  <a:lnTo>
                    <a:pt x="126544" y="1144738"/>
                  </a:lnTo>
                  <a:cubicBezTo>
                    <a:pt x="56655" y="1144738"/>
                    <a:pt x="0" y="1088083"/>
                    <a:pt x="0" y="1018195"/>
                  </a:cubicBezTo>
                  <a:lnTo>
                    <a:pt x="0" y="126544"/>
                  </a:lnTo>
                  <a:cubicBezTo>
                    <a:pt x="0" y="56655"/>
                    <a:pt x="56655" y="0"/>
                    <a:pt x="126544" y="0"/>
                  </a:cubicBezTo>
                  <a:close/>
                </a:path>
              </a:pathLst>
            </a:custGeom>
            <a:solidFill>
              <a:srgbClr val="9EA788"/>
            </a:solidFill>
            <a:ln cap="rnd">
              <a:noFill/>
              <a:prstDash val="solid"/>
              <a:round/>
            </a:ln>
          </p:spPr>
        </p:sp>
        <p:sp>
          <p:nvSpPr>
            <p:cNvPr name="TextBox 11" id="11"/>
            <p:cNvSpPr txBox="true"/>
            <p:nvPr/>
          </p:nvSpPr>
          <p:spPr>
            <a:xfrm>
              <a:off x="0" y="-38100"/>
              <a:ext cx="1611322" cy="1182838"/>
            </a:xfrm>
            <a:prstGeom prst="rect">
              <a:avLst/>
            </a:prstGeom>
          </p:spPr>
          <p:txBody>
            <a:bodyPr anchor="ctr" rtlCol="false" tIns="50800" lIns="50800" bIns="50800" rIns="50800"/>
            <a:lstStyle/>
            <a:p>
              <a:pPr algn="ctr">
                <a:lnSpc>
                  <a:spcPts val="2659"/>
                </a:lnSpc>
                <a:spcBef>
                  <a:spcPct val="0"/>
                </a:spcBef>
              </a:pPr>
            </a:p>
          </p:txBody>
        </p:sp>
      </p:grpSp>
      <p:grpSp>
        <p:nvGrpSpPr>
          <p:cNvPr name="Group 12" id="12"/>
          <p:cNvGrpSpPr/>
          <p:nvPr/>
        </p:nvGrpSpPr>
        <p:grpSpPr>
          <a:xfrm rot="0">
            <a:off x="6551117" y="9258300"/>
            <a:ext cx="2882434" cy="2882434"/>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D9D9D9"/>
              </a:solidFill>
              <a:prstDash val="solid"/>
              <a:miter/>
            </a:ln>
          </p:spPr>
        </p:sp>
        <p:sp>
          <p:nvSpPr>
            <p:cNvPr name="TextBox 14" id="14"/>
            <p:cNvSpPr txBox="true"/>
            <p:nvPr/>
          </p:nvSpPr>
          <p:spPr>
            <a:xfrm>
              <a:off x="76200" y="19050"/>
              <a:ext cx="660400" cy="717550"/>
            </a:xfrm>
            <a:prstGeom prst="rect">
              <a:avLst/>
            </a:prstGeom>
          </p:spPr>
          <p:txBody>
            <a:bodyPr anchor="ctr" rtlCol="false" tIns="50800" lIns="50800" bIns="50800" rIns="50800"/>
            <a:lstStyle/>
            <a:p>
              <a:pPr algn="ctr">
                <a:lnSpc>
                  <a:spcPts val="2399"/>
                </a:lnSpc>
              </a:pPr>
            </a:p>
          </p:txBody>
        </p:sp>
      </p:grpSp>
      <p:grpSp>
        <p:nvGrpSpPr>
          <p:cNvPr name="Group 15" id="15"/>
          <p:cNvGrpSpPr/>
          <p:nvPr/>
        </p:nvGrpSpPr>
        <p:grpSpPr>
          <a:xfrm rot="0">
            <a:off x="-1441217" y="441099"/>
            <a:ext cx="2882434" cy="2882434"/>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D9D9D9"/>
              </a:solidFill>
              <a:prstDash val="solid"/>
              <a:miter/>
            </a:ln>
          </p:spPr>
        </p:sp>
        <p:sp>
          <p:nvSpPr>
            <p:cNvPr name="TextBox 17" id="17"/>
            <p:cNvSpPr txBox="true"/>
            <p:nvPr/>
          </p:nvSpPr>
          <p:spPr>
            <a:xfrm>
              <a:off x="76200" y="19050"/>
              <a:ext cx="660400" cy="717550"/>
            </a:xfrm>
            <a:prstGeom prst="rect">
              <a:avLst/>
            </a:prstGeom>
          </p:spPr>
          <p:txBody>
            <a:bodyPr anchor="ctr" rtlCol="false" tIns="50800" lIns="50800" bIns="50800" rIns="50800"/>
            <a:lstStyle/>
            <a:p>
              <a:pPr algn="ctr">
                <a:lnSpc>
                  <a:spcPts val="2399"/>
                </a:lnSpc>
              </a:pPr>
            </a:p>
          </p:txBody>
        </p:sp>
      </p:grpSp>
      <p:sp>
        <p:nvSpPr>
          <p:cNvPr name="Freeform 18" id="18"/>
          <p:cNvSpPr/>
          <p:nvPr/>
        </p:nvSpPr>
        <p:spPr>
          <a:xfrm flipH="false" flipV="false" rot="0">
            <a:off x="1028700" y="1028700"/>
            <a:ext cx="2105666" cy="1152374"/>
          </a:xfrm>
          <a:custGeom>
            <a:avLst/>
            <a:gdLst/>
            <a:ahLst/>
            <a:cxnLst/>
            <a:rect r="r" b="b" t="t" l="l"/>
            <a:pathLst>
              <a:path h="1152374" w="2105666">
                <a:moveTo>
                  <a:pt x="0" y="0"/>
                </a:moveTo>
                <a:lnTo>
                  <a:pt x="2105666" y="0"/>
                </a:lnTo>
                <a:lnTo>
                  <a:pt x="2105666" y="1152374"/>
                </a:lnTo>
                <a:lnTo>
                  <a:pt x="0" y="115237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9" id="19"/>
          <p:cNvSpPr/>
          <p:nvPr/>
        </p:nvSpPr>
        <p:spPr>
          <a:xfrm flipH="false" flipV="false" rot="-5400000">
            <a:off x="6769293" y="8214288"/>
            <a:ext cx="2105666" cy="1152374"/>
          </a:xfrm>
          <a:custGeom>
            <a:avLst/>
            <a:gdLst/>
            <a:ahLst/>
            <a:cxnLst/>
            <a:rect r="r" b="b" t="t" l="l"/>
            <a:pathLst>
              <a:path h="1152374" w="2105666">
                <a:moveTo>
                  <a:pt x="0" y="0"/>
                </a:moveTo>
                <a:lnTo>
                  <a:pt x="2105667" y="0"/>
                </a:lnTo>
                <a:lnTo>
                  <a:pt x="2105667" y="1152374"/>
                </a:lnTo>
                <a:lnTo>
                  <a:pt x="0" y="115237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20" id="20"/>
          <p:cNvSpPr txBox="true"/>
          <p:nvPr/>
        </p:nvSpPr>
        <p:spPr>
          <a:xfrm rot="0">
            <a:off x="895534" y="5588537"/>
            <a:ext cx="9844997" cy="1676236"/>
          </a:xfrm>
          <a:prstGeom prst="rect">
            <a:avLst/>
          </a:prstGeom>
        </p:spPr>
        <p:txBody>
          <a:bodyPr anchor="t" rtlCol="false" tIns="0" lIns="0" bIns="0" rIns="0">
            <a:spAutoFit/>
          </a:bodyPr>
          <a:lstStyle/>
          <a:p>
            <a:pPr>
              <a:lnSpc>
                <a:spcPts val="12120"/>
              </a:lnSpc>
            </a:pPr>
            <a:r>
              <a:rPr lang="en-US" sz="11018">
                <a:solidFill>
                  <a:srgbClr val="FFFFFF"/>
                </a:solidFill>
                <a:latin typeface="Poppins Ultra-Bold"/>
              </a:rPr>
              <a:t>THANKYOU</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alphaModFix amt="50000"/>
            </a:blip>
            <a:stretch>
              <a:fillRect l="-15444" t="0" r="-15444" b="0"/>
            </a:stretch>
          </a:blipFill>
        </p:spPr>
      </p:sp>
      <p:grpSp>
        <p:nvGrpSpPr>
          <p:cNvPr name="Group 3" id="3"/>
          <p:cNvGrpSpPr/>
          <p:nvPr/>
        </p:nvGrpSpPr>
        <p:grpSpPr>
          <a:xfrm rot="-1454027">
            <a:off x="15641544" y="8259476"/>
            <a:ext cx="6117988" cy="2980629"/>
            <a:chOff x="0" y="0"/>
            <a:chExt cx="1611322" cy="785022"/>
          </a:xfrm>
        </p:grpSpPr>
        <p:sp>
          <p:nvSpPr>
            <p:cNvPr name="Freeform 4" id="4"/>
            <p:cNvSpPr/>
            <p:nvPr/>
          </p:nvSpPr>
          <p:spPr>
            <a:xfrm flipH="false" flipV="false" rot="0">
              <a:off x="0" y="0"/>
              <a:ext cx="1611322" cy="785022"/>
            </a:xfrm>
            <a:custGeom>
              <a:avLst/>
              <a:gdLst/>
              <a:ahLst/>
              <a:cxnLst/>
              <a:rect r="r" b="b" t="t" l="l"/>
              <a:pathLst>
                <a:path h="785022" w="1611322">
                  <a:moveTo>
                    <a:pt x="126544" y="0"/>
                  </a:moveTo>
                  <a:lnTo>
                    <a:pt x="1484779" y="0"/>
                  </a:lnTo>
                  <a:cubicBezTo>
                    <a:pt x="1554667" y="0"/>
                    <a:pt x="1611322" y="56655"/>
                    <a:pt x="1611322" y="126544"/>
                  </a:cubicBezTo>
                  <a:lnTo>
                    <a:pt x="1611322" y="658478"/>
                  </a:lnTo>
                  <a:cubicBezTo>
                    <a:pt x="1611322" y="728366"/>
                    <a:pt x="1554667" y="785022"/>
                    <a:pt x="1484779" y="785022"/>
                  </a:cubicBezTo>
                  <a:lnTo>
                    <a:pt x="126544" y="785022"/>
                  </a:lnTo>
                  <a:cubicBezTo>
                    <a:pt x="92982" y="785022"/>
                    <a:pt x="60795" y="771690"/>
                    <a:pt x="37064" y="747958"/>
                  </a:cubicBezTo>
                  <a:cubicBezTo>
                    <a:pt x="13332" y="724226"/>
                    <a:pt x="0" y="692040"/>
                    <a:pt x="0" y="658478"/>
                  </a:cubicBezTo>
                  <a:lnTo>
                    <a:pt x="0" y="126544"/>
                  </a:lnTo>
                  <a:cubicBezTo>
                    <a:pt x="0" y="56655"/>
                    <a:pt x="56655" y="0"/>
                    <a:pt x="126544" y="0"/>
                  </a:cubicBezTo>
                  <a:close/>
                </a:path>
              </a:pathLst>
            </a:custGeom>
            <a:solidFill>
              <a:srgbClr val="9EA788"/>
            </a:solidFill>
            <a:ln cap="rnd">
              <a:noFill/>
              <a:prstDash val="solid"/>
              <a:round/>
            </a:ln>
          </p:spPr>
        </p:sp>
        <p:sp>
          <p:nvSpPr>
            <p:cNvPr name="TextBox 5" id="5"/>
            <p:cNvSpPr txBox="true"/>
            <p:nvPr/>
          </p:nvSpPr>
          <p:spPr>
            <a:xfrm>
              <a:off x="0" y="-38100"/>
              <a:ext cx="1611322" cy="823122"/>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1454027">
            <a:off x="-4232484" y="182910"/>
            <a:ext cx="6117988" cy="2980629"/>
            <a:chOff x="0" y="0"/>
            <a:chExt cx="1611322" cy="785022"/>
          </a:xfrm>
        </p:grpSpPr>
        <p:sp>
          <p:nvSpPr>
            <p:cNvPr name="Freeform 7" id="7"/>
            <p:cNvSpPr/>
            <p:nvPr/>
          </p:nvSpPr>
          <p:spPr>
            <a:xfrm flipH="false" flipV="false" rot="0">
              <a:off x="0" y="0"/>
              <a:ext cx="1611322" cy="785022"/>
            </a:xfrm>
            <a:custGeom>
              <a:avLst/>
              <a:gdLst/>
              <a:ahLst/>
              <a:cxnLst/>
              <a:rect r="r" b="b" t="t" l="l"/>
              <a:pathLst>
                <a:path h="785022" w="1611322">
                  <a:moveTo>
                    <a:pt x="126544" y="0"/>
                  </a:moveTo>
                  <a:lnTo>
                    <a:pt x="1484779" y="0"/>
                  </a:lnTo>
                  <a:cubicBezTo>
                    <a:pt x="1554667" y="0"/>
                    <a:pt x="1611322" y="56655"/>
                    <a:pt x="1611322" y="126544"/>
                  </a:cubicBezTo>
                  <a:lnTo>
                    <a:pt x="1611322" y="658478"/>
                  </a:lnTo>
                  <a:cubicBezTo>
                    <a:pt x="1611322" y="728366"/>
                    <a:pt x="1554667" y="785022"/>
                    <a:pt x="1484779" y="785022"/>
                  </a:cubicBezTo>
                  <a:lnTo>
                    <a:pt x="126544" y="785022"/>
                  </a:lnTo>
                  <a:cubicBezTo>
                    <a:pt x="92982" y="785022"/>
                    <a:pt x="60795" y="771690"/>
                    <a:pt x="37064" y="747958"/>
                  </a:cubicBezTo>
                  <a:cubicBezTo>
                    <a:pt x="13332" y="724226"/>
                    <a:pt x="0" y="692040"/>
                    <a:pt x="0" y="658478"/>
                  </a:cubicBezTo>
                  <a:lnTo>
                    <a:pt x="0" y="126544"/>
                  </a:lnTo>
                  <a:cubicBezTo>
                    <a:pt x="0" y="56655"/>
                    <a:pt x="56655" y="0"/>
                    <a:pt x="126544" y="0"/>
                  </a:cubicBezTo>
                  <a:close/>
                </a:path>
              </a:pathLst>
            </a:custGeom>
            <a:solidFill>
              <a:srgbClr val="9EA788"/>
            </a:solidFill>
            <a:ln cap="rnd">
              <a:noFill/>
              <a:prstDash val="solid"/>
              <a:round/>
            </a:ln>
          </p:spPr>
        </p:sp>
        <p:sp>
          <p:nvSpPr>
            <p:cNvPr name="TextBox 8" id="8"/>
            <p:cNvSpPr txBox="true"/>
            <p:nvPr/>
          </p:nvSpPr>
          <p:spPr>
            <a:xfrm>
              <a:off x="0" y="-38100"/>
              <a:ext cx="1611322" cy="823122"/>
            </a:xfrm>
            <a:prstGeom prst="rect">
              <a:avLst/>
            </a:prstGeom>
          </p:spPr>
          <p:txBody>
            <a:bodyPr anchor="ctr" rtlCol="false" tIns="50800" lIns="50800" bIns="50800" rIns="50800"/>
            <a:lstStyle/>
            <a:p>
              <a:pPr algn="ctr">
                <a:lnSpc>
                  <a:spcPts val="2659"/>
                </a:lnSpc>
                <a:spcBef>
                  <a:spcPct val="0"/>
                </a:spcBef>
              </a:pPr>
            </a:p>
          </p:txBody>
        </p:sp>
      </p:grpSp>
      <p:grpSp>
        <p:nvGrpSpPr>
          <p:cNvPr name="Group 9" id="9"/>
          <p:cNvGrpSpPr/>
          <p:nvPr/>
        </p:nvGrpSpPr>
        <p:grpSpPr>
          <a:xfrm rot="0">
            <a:off x="-1441217" y="266297"/>
            <a:ext cx="2882434" cy="2882434"/>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D9D9D9"/>
              </a:solidFill>
              <a:prstDash val="solid"/>
              <a:miter/>
            </a:ln>
          </p:spPr>
        </p:sp>
        <p:sp>
          <p:nvSpPr>
            <p:cNvPr name="TextBox 11" id="11"/>
            <p:cNvSpPr txBox="true"/>
            <p:nvPr/>
          </p:nvSpPr>
          <p:spPr>
            <a:xfrm>
              <a:off x="76200" y="19050"/>
              <a:ext cx="660400" cy="717550"/>
            </a:xfrm>
            <a:prstGeom prst="rect">
              <a:avLst/>
            </a:prstGeom>
          </p:spPr>
          <p:txBody>
            <a:bodyPr anchor="ctr" rtlCol="false" tIns="50800" lIns="50800" bIns="50800" rIns="50800"/>
            <a:lstStyle/>
            <a:p>
              <a:pPr algn="ctr">
                <a:lnSpc>
                  <a:spcPts val="2399"/>
                </a:lnSpc>
              </a:pPr>
            </a:p>
          </p:txBody>
        </p:sp>
      </p:grpSp>
      <p:grpSp>
        <p:nvGrpSpPr>
          <p:cNvPr name="Group 12" id="12"/>
          <p:cNvGrpSpPr>
            <a:grpSpLocks noChangeAspect="true"/>
          </p:cNvGrpSpPr>
          <p:nvPr/>
        </p:nvGrpSpPr>
        <p:grpSpPr>
          <a:xfrm rot="0">
            <a:off x="2077790" y="3091528"/>
            <a:ext cx="4435985" cy="4581485"/>
            <a:chOff x="0" y="0"/>
            <a:chExt cx="6350000" cy="6558280"/>
          </a:xfrm>
        </p:grpSpPr>
        <p:sp>
          <p:nvSpPr>
            <p:cNvPr name="Freeform 13" id="13"/>
            <p:cNvSpPr/>
            <p:nvPr/>
          </p:nvSpPr>
          <p:spPr>
            <a:xfrm flipH="false" flipV="false" rot="0">
              <a:off x="74930" y="74930"/>
              <a:ext cx="6200140" cy="6408420"/>
            </a:xfrm>
            <a:custGeom>
              <a:avLst/>
              <a:gdLst/>
              <a:ahLst/>
              <a:cxnLst/>
              <a:rect r="r" b="b" t="t" l="l"/>
              <a:pathLst>
                <a:path h="6408420" w="6200140">
                  <a:moveTo>
                    <a:pt x="6200140" y="5351780"/>
                  </a:moveTo>
                  <a:cubicBezTo>
                    <a:pt x="6200140" y="5935980"/>
                    <a:pt x="5726430" y="6408420"/>
                    <a:pt x="5143500" y="6408420"/>
                  </a:cubicBezTo>
                  <a:lnTo>
                    <a:pt x="1056640" y="6408420"/>
                  </a:lnTo>
                  <a:cubicBezTo>
                    <a:pt x="472440" y="6408420"/>
                    <a:pt x="0" y="5934710"/>
                    <a:pt x="0" y="5351780"/>
                  </a:cubicBezTo>
                  <a:lnTo>
                    <a:pt x="0" y="1056640"/>
                  </a:lnTo>
                  <a:cubicBezTo>
                    <a:pt x="0" y="472440"/>
                    <a:pt x="473710" y="0"/>
                    <a:pt x="1056640" y="0"/>
                  </a:cubicBezTo>
                  <a:lnTo>
                    <a:pt x="5143500" y="0"/>
                  </a:lnTo>
                  <a:cubicBezTo>
                    <a:pt x="5727700" y="0"/>
                    <a:pt x="6200140" y="473710"/>
                    <a:pt x="6200140" y="1056640"/>
                  </a:cubicBezTo>
                  <a:lnTo>
                    <a:pt x="6200140" y="5351780"/>
                  </a:lnTo>
                  <a:close/>
                </a:path>
              </a:pathLst>
            </a:custGeom>
            <a:blipFill>
              <a:blip r:embed="rId3"/>
              <a:stretch>
                <a:fillRect l="-43650" t="0" r="-43650" b="0"/>
              </a:stretch>
            </a:blipFill>
          </p:spPr>
        </p:sp>
        <p:sp>
          <p:nvSpPr>
            <p:cNvPr name="Freeform 14" id="14"/>
            <p:cNvSpPr/>
            <p:nvPr/>
          </p:nvSpPr>
          <p:spPr>
            <a:xfrm flipH="false" flipV="false" rot="0">
              <a:off x="0" y="0"/>
              <a:ext cx="6350000" cy="6558280"/>
            </a:xfrm>
            <a:custGeom>
              <a:avLst/>
              <a:gdLst/>
              <a:ahLst/>
              <a:cxnLst/>
              <a:rect r="r" b="b" t="t" l="l"/>
              <a:pathLst>
                <a:path h="6558280" w="6350000">
                  <a:moveTo>
                    <a:pt x="5218430" y="6558280"/>
                  </a:moveTo>
                  <a:lnTo>
                    <a:pt x="1131570" y="6558280"/>
                  </a:lnTo>
                  <a:cubicBezTo>
                    <a:pt x="508000" y="6558280"/>
                    <a:pt x="0" y="6050280"/>
                    <a:pt x="0" y="5426710"/>
                  </a:cubicBezTo>
                  <a:lnTo>
                    <a:pt x="0" y="1131570"/>
                  </a:lnTo>
                  <a:cubicBezTo>
                    <a:pt x="0" y="508000"/>
                    <a:pt x="508000" y="0"/>
                    <a:pt x="1131570" y="0"/>
                  </a:cubicBezTo>
                  <a:lnTo>
                    <a:pt x="5218430" y="0"/>
                  </a:lnTo>
                  <a:cubicBezTo>
                    <a:pt x="5842000" y="0"/>
                    <a:pt x="6350000" y="508000"/>
                    <a:pt x="6350000" y="1131570"/>
                  </a:cubicBezTo>
                  <a:lnTo>
                    <a:pt x="6350000" y="5425440"/>
                  </a:lnTo>
                  <a:cubicBezTo>
                    <a:pt x="6350000" y="6050280"/>
                    <a:pt x="5842000" y="6558280"/>
                    <a:pt x="5218430" y="6558280"/>
                  </a:cubicBezTo>
                  <a:close/>
                  <a:moveTo>
                    <a:pt x="1131570" y="149860"/>
                  </a:moveTo>
                  <a:cubicBezTo>
                    <a:pt x="590550" y="149860"/>
                    <a:pt x="149860" y="590550"/>
                    <a:pt x="149860" y="1131570"/>
                  </a:cubicBezTo>
                  <a:lnTo>
                    <a:pt x="149860" y="5425440"/>
                  </a:lnTo>
                  <a:cubicBezTo>
                    <a:pt x="149860" y="5966460"/>
                    <a:pt x="590550" y="6407150"/>
                    <a:pt x="1131570" y="6407150"/>
                  </a:cubicBezTo>
                  <a:lnTo>
                    <a:pt x="5218430" y="6407150"/>
                  </a:lnTo>
                  <a:cubicBezTo>
                    <a:pt x="5759450" y="6407150"/>
                    <a:pt x="6200140" y="5966460"/>
                    <a:pt x="6200140" y="5425440"/>
                  </a:cubicBezTo>
                  <a:lnTo>
                    <a:pt x="6200140" y="1131570"/>
                  </a:lnTo>
                  <a:cubicBezTo>
                    <a:pt x="6200140" y="590550"/>
                    <a:pt x="5759450" y="149860"/>
                    <a:pt x="5218430" y="149860"/>
                  </a:cubicBezTo>
                  <a:lnTo>
                    <a:pt x="1131570" y="149860"/>
                  </a:lnTo>
                  <a:close/>
                </a:path>
              </a:pathLst>
            </a:custGeom>
            <a:solidFill>
              <a:srgbClr val="CDBE8C"/>
            </a:solidFill>
          </p:spPr>
        </p:sp>
      </p:grpSp>
      <p:sp>
        <p:nvSpPr>
          <p:cNvPr name="Freeform 15" id="15"/>
          <p:cNvSpPr/>
          <p:nvPr/>
        </p:nvSpPr>
        <p:spPr>
          <a:xfrm flipH="false" flipV="false" rot="0">
            <a:off x="8331772" y="3330299"/>
            <a:ext cx="8757762" cy="4103944"/>
          </a:xfrm>
          <a:custGeom>
            <a:avLst/>
            <a:gdLst/>
            <a:ahLst/>
            <a:cxnLst/>
            <a:rect r="r" b="b" t="t" l="l"/>
            <a:pathLst>
              <a:path h="4103944" w="8757762">
                <a:moveTo>
                  <a:pt x="0" y="0"/>
                </a:moveTo>
                <a:lnTo>
                  <a:pt x="8757762" y="0"/>
                </a:lnTo>
                <a:lnTo>
                  <a:pt x="8757762" y="4103943"/>
                </a:lnTo>
                <a:lnTo>
                  <a:pt x="0" y="4103943"/>
                </a:lnTo>
                <a:lnTo>
                  <a:pt x="0" y="0"/>
                </a:lnTo>
                <a:close/>
              </a:path>
            </a:pathLst>
          </a:custGeom>
          <a:blipFill>
            <a:blip r:embed="rId4"/>
            <a:stretch>
              <a:fillRect l="0" t="0" r="0" b="0"/>
            </a:stretch>
          </a:blipFill>
        </p:spPr>
      </p:sp>
      <p:sp>
        <p:nvSpPr>
          <p:cNvPr name="TextBox 16" id="16"/>
          <p:cNvSpPr txBox="true"/>
          <p:nvPr/>
        </p:nvSpPr>
        <p:spPr>
          <a:xfrm rot="0">
            <a:off x="267482" y="1028700"/>
            <a:ext cx="11068259" cy="1289050"/>
          </a:xfrm>
          <a:prstGeom prst="rect">
            <a:avLst/>
          </a:prstGeom>
        </p:spPr>
        <p:txBody>
          <a:bodyPr anchor="t" rtlCol="false" tIns="0" lIns="0" bIns="0" rIns="0">
            <a:spAutoFit/>
          </a:bodyPr>
          <a:lstStyle/>
          <a:p>
            <a:pPr>
              <a:lnSpc>
                <a:spcPts val="9349"/>
              </a:lnSpc>
            </a:pPr>
            <a:r>
              <a:rPr lang="en-US" sz="8499">
                <a:solidFill>
                  <a:srgbClr val="626953"/>
                </a:solidFill>
                <a:latin typeface="Poppins Ultra-Bold"/>
              </a:rPr>
              <a:t>RELATED INDUSTRY</a:t>
            </a:r>
          </a:p>
        </p:txBody>
      </p:sp>
      <p:sp>
        <p:nvSpPr>
          <p:cNvPr name="TextBox 17" id="17"/>
          <p:cNvSpPr txBox="true"/>
          <p:nvPr/>
        </p:nvSpPr>
        <p:spPr>
          <a:xfrm rot="0">
            <a:off x="1903036" y="7906385"/>
            <a:ext cx="4785492" cy="1263015"/>
          </a:xfrm>
          <a:prstGeom prst="rect">
            <a:avLst/>
          </a:prstGeom>
        </p:spPr>
        <p:txBody>
          <a:bodyPr anchor="t" rtlCol="false" tIns="0" lIns="0" bIns="0" rIns="0">
            <a:spAutoFit/>
          </a:bodyPr>
          <a:lstStyle/>
          <a:p>
            <a:pPr algn="ctr">
              <a:lnSpc>
                <a:spcPts val="3359"/>
              </a:lnSpc>
              <a:spcBef>
                <a:spcPct val="0"/>
              </a:spcBef>
            </a:pPr>
            <a:r>
              <a:rPr lang="en-US" sz="2399">
                <a:solidFill>
                  <a:srgbClr val="000000"/>
                </a:solidFill>
                <a:latin typeface="Poppins Bold"/>
              </a:rPr>
              <a:t>Health Monitoring Wearables</a:t>
            </a:r>
            <a:r>
              <a:rPr lang="en-US" sz="2399">
                <a:solidFill>
                  <a:srgbClr val="000000"/>
                </a:solidFill>
                <a:latin typeface="Poppins"/>
              </a:rPr>
              <a:t> can notify users of irregular heart rhythms.</a:t>
            </a:r>
          </a:p>
        </p:txBody>
      </p:sp>
      <p:sp>
        <p:nvSpPr>
          <p:cNvPr name="TextBox 18" id="18"/>
          <p:cNvSpPr txBox="true"/>
          <p:nvPr/>
        </p:nvSpPr>
        <p:spPr>
          <a:xfrm rot="0">
            <a:off x="8331772" y="7906385"/>
            <a:ext cx="8757762" cy="843915"/>
          </a:xfrm>
          <a:prstGeom prst="rect">
            <a:avLst/>
          </a:prstGeom>
        </p:spPr>
        <p:txBody>
          <a:bodyPr anchor="t" rtlCol="false" tIns="0" lIns="0" bIns="0" rIns="0">
            <a:spAutoFit/>
          </a:bodyPr>
          <a:lstStyle/>
          <a:p>
            <a:pPr algn="ctr">
              <a:lnSpc>
                <a:spcPts val="3359"/>
              </a:lnSpc>
              <a:spcBef>
                <a:spcPct val="0"/>
              </a:spcBef>
            </a:pPr>
            <a:r>
              <a:rPr lang="en-US" sz="2399">
                <a:solidFill>
                  <a:srgbClr val="000000"/>
                </a:solidFill>
                <a:latin typeface="Poppins Bold"/>
              </a:rPr>
              <a:t>Offers an ECG analysis platform</a:t>
            </a:r>
            <a:r>
              <a:rPr lang="en-US" sz="2399">
                <a:solidFill>
                  <a:srgbClr val="000000"/>
                </a:solidFill>
                <a:latin typeface="Poppins"/>
              </a:rPr>
              <a:t> powered by AI to detect arrhythmias and other conditions.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alphaModFix amt="50000"/>
            </a:blip>
            <a:stretch>
              <a:fillRect l="-15444" t="0" r="-15444" b="0"/>
            </a:stretch>
          </a:blipFill>
        </p:spPr>
      </p:sp>
      <p:grpSp>
        <p:nvGrpSpPr>
          <p:cNvPr name="Group 3" id="3"/>
          <p:cNvGrpSpPr/>
          <p:nvPr/>
        </p:nvGrpSpPr>
        <p:grpSpPr>
          <a:xfrm rot="-1454027">
            <a:off x="15641544" y="8259476"/>
            <a:ext cx="6117988" cy="2980629"/>
            <a:chOff x="0" y="0"/>
            <a:chExt cx="1611322" cy="785022"/>
          </a:xfrm>
        </p:grpSpPr>
        <p:sp>
          <p:nvSpPr>
            <p:cNvPr name="Freeform 4" id="4"/>
            <p:cNvSpPr/>
            <p:nvPr/>
          </p:nvSpPr>
          <p:spPr>
            <a:xfrm flipH="false" flipV="false" rot="0">
              <a:off x="0" y="0"/>
              <a:ext cx="1611322" cy="785022"/>
            </a:xfrm>
            <a:custGeom>
              <a:avLst/>
              <a:gdLst/>
              <a:ahLst/>
              <a:cxnLst/>
              <a:rect r="r" b="b" t="t" l="l"/>
              <a:pathLst>
                <a:path h="785022" w="1611322">
                  <a:moveTo>
                    <a:pt x="126544" y="0"/>
                  </a:moveTo>
                  <a:lnTo>
                    <a:pt x="1484779" y="0"/>
                  </a:lnTo>
                  <a:cubicBezTo>
                    <a:pt x="1554667" y="0"/>
                    <a:pt x="1611322" y="56655"/>
                    <a:pt x="1611322" y="126544"/>
                  </a:cubicBezTo>
                  <a:lnTo>
                    <a:pt x="1611322" y="658478"/>
                  </a:lnTo>
                  <a:cubicBezTo>
                    <a:pt x="1611322" y="728366"/>
                    <a:pt x="1554667" y="785022"/>
                    <a:pt x="1484779" y="785022"/>
                  </a:cubicBezTo>
                  <a:lnTo>
                    <a:pt x="126544" y="785022"/>
                  </a:lnTo>
                  <a:cubicBezTo>
                    <a:pt x="92982" y="785022"/>
                    <a:pt x="60795" y="771690"/>
                    <a:pt x="37064" y="747958"/>
                  </a:cubicBezTo>
                  <a:cubicBezTo>
                    <a:pt x="13332" y="724226"/>
                    <a:pt x="0" y="692040"/>
                    <a:pt x="0" y="658478"/>
                  </a:cubicBezTo>
                  <a:lnTo>
                    <a:pt x="0" y="126544"/>
                  </a:lnTo>
                  <a:cubicBezTo>
                    <a:pt x="0" y="56655"/>
                    <a:pt x="56655" y="0"/>
                    <a:pt x="126544" y="0"/>
                  </a:cubicBezTo>
                  <a:close/>
                </a:path>
              </a:pathLst>
            </a:custGeom>
            <a:solidFill>
              <a:srgbClr val="9EA788"/>
            </a:solidFill>
            <a:ln cap="rnd">
              <a:noFill/>
              <a:prstDash val="solid"/>
              <a:round/>
            </a:ln>
          </p:spPr>
        </p:sp>
        <p:sp>
          <p:nvSpPr>
            <p:cNvPr name="TextBox 5" id="5"/>
            <p:cNvSpPr txBox="true"/>
            <p:nvPr/>
          </p:nvSpPr>
          <p:spPr>
            <a:xfrm>
              <a:off x="0" y="-38100"/>
              <a:ext cx="1611322" cy="823122"/>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1454027">
            <a:off x="-4232484" y="182910"/>
            <a:ext cx="6117988" cy="2980629"/>
            <a:chOff x="0" y="0"/>
            <a:chExt cx="1611322" cy="785022"/>
          </a:xfrm>
        </p:grpSpPr>
        <p:sp>
          <p:nvSpPr>
            <p:cNvPr name="Freeform 7" id="7"/>
            <p:cNvSpPr/>
            <p:nvPr/>
          </p:nvSpPr>
          <p:spPr>
            <a:xfrm flipH="false" flipV="false" rot="0">
              <a:off x="0" y="0"/>
              <a:ext cx="1611322" cy="785022"/>
            </a:xfrm>
            <a:custGeom>
              <a:avLst/>
              <a:gdLst/>
              <a:ahLst/>
              <a:cxnLst/>
              <a:rect r="r" b="b" t="t" l="l"/>
              <a:pathLst>
                <a:path h="785022" w="1611322">
                  <a:moveTo>
                    <a:pt x="126544" y="0"/>
                  </a:moveTo>
                  <a:lnTo>
                    <a:pt x="1484779" y="0"/>
                  </a:lnTo>
                  <a:cubicBezTo>
                    <a:pt x="1554667" y="0"/>
                    <a:pt x="1611322" y="56655"/>
                    <a:pt x="1611322" y="126544"/>
                  </a:cubicBezTo>
                  <a:lnTo>
                    <a:pt x="1611322" y="658478"/>
                  </a:lnTo>
                  <a:cubicBezTo>
                    <a:pt x="1611322" y="728366"/>
                    <a:pt x="1554667" y="785022"/>
                    <a:pt x="1484779" y="785022"/>
                  </a:cubicBezTo>
                  <a:lnTo>
                    <a:pt x="126544" y="785022"/>
                  </a:lnTo>
                  <a:cubicBezTo>
                    <a:pt x="92982" y="785022"/>
                    <a:pt x="60795" y="771690"/>
                    <a:pt x="37064" y="747958"/>
                  </a:cubicBezTo>
                  <a:cubicBezTo>
                    <a:pt x="13332" y="724226"/>
                    <a:pt x="0" y="692040"/>
                    <a:pt x="0" y="658478"/>
                  </a:cubicBezTo>
                  <a:lnTo>
                    <a:pt x="0" y="126544"/>
                  </a:lnTo>
                  <a:cubicBezTo>
                    <a:pt x="0" y="56655"/>
                    <a:pt x="56655" y="0"/>
                    <a:pt x="126544" y="0"/>
                  </a:cubicBezTo>
                  <a:close/>
                </a:path>
              </a:pathLst>
            </a:custGeom>
            <a:solidFill>
              <a:srgbClr val="9EA788"/>
            </a:solidFill>
            <a:ln cap="rnd">
              <a:noFill/>
              <a:prstDash val="solid"/>
              <a:round/>
            </a:ln>
          </p:spPr>
        </p:sp>
        <p:sp>
          <p:nvSpPr>
            <p:cNvPr name="TextBox 8" id="8"/>
            <p:cNvSpPr txBox="true"/>
            <p:nvPr/>
          </p:nvSpPr>
          <p:spPr>
            <a:xfrm>
              <a:off x="0" y="-38100"/>
              <a:ext cx="1611322" cy="823122"/>
            </a:xfrm>
            <a:prstGeom prst="rect">
              <a:avLst/>
            </a:prstGeom>
          </p:spPr>
          <p:txBody>
            <a:bodyPr anchor="ctr" rtlCol="false" tIns="50800" lIns="50800" bIns="50800" rIns="50800"/>
            <a:lstStyle/>
            <a:p>
              <a:pPr algn="ctr">
                <a:lnSpc>
                  <a:spcPts val="2659"/>
                </a:lnSpc>
                <a:spcBef>
                  <a:spcPct val="0"/>
                </a:spcBef>
              </a:pPr>
            </a:p>
          </p:txBody>
        </p:sp>
      </p:grpSp>
      <p:grpSp>
        <p:nvGrpSpPr>
          <p:cNvPr name="Group 9" id="9"/>
          <p:cNvGrpSpPr/>
          <p:nvPr/>
        </p:nvGrpSpPr>
        <p:grpSpPr>
          <a:xfrm rot="0">
            <a:off x="-1441217" y="266297"/>
            <a:ext cx="2882434" cy="2882434"/>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D9D9D9"/>
              </a:solidFill>
              <a:prstDash val="solid"/>
              <a:miter/>
            </a:ln>
          </p:spPr>
        </p:sp>
        <p:sp>
          <p:nvSpPr>
            <p:cNvPr name="TextBox 11" id="11"/>
            <p:cNvSpPr txBox="true"/>
            <p:nvPr/>
          </p:nvSpPr>
          <p:spPr>
            <a:xfrm>
              <a:off x="76200" y="19050"/>
              <a:ext cx="660400" cy="717550"/>
            </a:xfrm>
            <a:prstGeom prst="rect">
              <a:avLst/>
            </a:prstGeom>
          </p:spPr>
          <p:txBody>
            <a:bodyPr anchor="ctr" rtlCol="false" tIns="50800" lIns="50800" bIns="50800" rIns="50800"/>
            <a:lstStyle/>
            <a:p>
              <a:pPr algn="ctr">
                <a:lnSpc>
                  <a:spcPts val="2399"/>
                </a:lnSpc>
              </a:pPr>
            </a:p>
          </p:txBody>
        </p:sp>
      </p:grpSp>
      <p:sp>
        <p:nvSpPr>
          <p:cNvPr name="Freeform 12" id="12"/>
          <p:cNvSpPr/>
          <p:nvPr/>
        </p:nvSpPr>
        <p:spPr>
          <a:xfrm flipH="false" flipV="false" rot="0">
            <a:off x="1028700" y="2596111"/>
            <a:ext cx="6022759" cy="5983266"/>
          </a:xfrm>
          <a:custGeom>
            <a:avLst/>
            <a:gdLst/>
            <a:ahLst/>
            <a:cxnLst/>
            <a:rect r="r" b="b" t="t" l="l"/>
            <a:pathLst>
              <a:path h="5983266" w="6022759">
                <a:moveTo>
                  <a:pt x="0" y="0"/>
                </a:moveTo>
                <a:lnTo>
                  <a:pt x="6022759" y="0"/>
                </a:lnTo>
                <a:lnTo>
                  <a:pt x="6022759" y="5983266"/>
                </a:lnTo>
                <a:lnTo>
                  <a:pt x="0" y="5983266"/>
                </a:lnTo>
                <a:lnTo>
                  <a:pt x="0" y="0"/>
                </a:lnTo>
                <a:close/>
              </a:path>
            </a:pathLst>
          </a:custGeom>
          <a:blipFill>
            <a:blip r:embed="rId3"/>
            <a:stretch>
              <a:fillRect l="0" t="0" r="0" b="0"/>
            </a:stretch>
          </a:blipFill>
        </p:spPr>
      </p:sp>
      <p:sp>
        <p:nvSpPr>
          <p:cNvPr name="Freeform 13" id="13"/>
          <p:cNvSpPr/>
          <p:nvPr/>
        </p:nvSpPr>
        <p:spPr>
          <a:xfrm flipH="false" flipV="false" rot="0">
            <a:off x="10949727" y="2317750"/>
            <a:ext cx="4839709" cy="3180840"/>
          </a:xfrm>
          <a:custGeom>
            <a:avLst/>
            <a:gdLst/>
            <a:ahLst/>
            <a:cxnLst/>
            <a:rect r="r" b="b" t="t" l="l"/>
            <a:pathLst>
              <a:path h="3180840" w="4839709">
                <a:moveTo>
                  <a:pt x="0" y="0"/>
                </a:moveTo>
                <a:lnTo>
                  <a:pt x="4839709" y="0"/>
                </a:lnTo>
                <a:lnTo>
                  <a:pt x="4839709" y="3180840"/>
                </a:lnTo>
                <a:lnTo>
                  <a:pt x="0" y="3180840"/>
                </a:lnTo>
                <a:lnTo>
                  <a:pt x="0" y="0"/>
                </a:lnTo>
                <a:close/>
              </a:path>
            </a:pathLst>
          </a:custGeom>
          <a:blipFill>
            <a:blip r:embed="rId4"/>
            <a:stretch>
              <a:fillRect l="0" t="0" r="0" b="0"/>
            </a:stretch>
          </a:blipFill>
        </p:spPr>
      </p:sp>
      <p:sp>
        <p:nvSpPr>
          <p:cNvPr name="Freeform 14" id="14"/>
          <p:cNvSpPr/>
          <p:nvPr/>
        </p:nvSpPr>
        <p:spPr>
          <a:xfrm flipH="false" flipV="false" rot="0">
            <a:off x="10909008" y="5587744"/>
            <a:ext cx="4880428" cy="3091238"/>
          </a:xfrm>
          <a:custGeom>
            <a:avLst/>
            <a:gdLst/>
            <a:ahLst/>
            <a:cxnLst/>
            <a:rect r="r" b="b" t="t" l="l"/>
            <a:pathLst>
              <a:path h="3091238" w="4880428">
                <a:moveTo>
                  <a:pt x="0" y="0"/>
                </a:moveTo>
                <a:lnTo>
                  <a:pt x="4880428" y="0"/>
                </a:lnTo>
                <a:lnTo>
                  <a:pt x="4880428" y="3091238"/>
                </a:lnTo>
                <a:lnTo>
                  <a:pt x="0" y="3091238"/>
                </a:lnTo>
                <a:lnTo>
                  <a:pt x="0" y="0"/>
                </a:lnTo>
                <a:close/>
              </a:path>
            </a:pathLst>
          </a:custGeom>
          <a:blipFill>
            <a:blip r:embed="rId5"/>
            <a:stretch>
              <a:fillRect l="0" t="-2272" r="0" b="-2272"/>
            </a:stretch>
          </a:blipFill>
        </p:spPr>
      </p:sp>
      <p:sp>
        <p:nvSpPr>
          <p:cNvPr name="TextBox 15" id="15"/>
          <p:cNvSpPr txBox="true"/>
          <p:nvPr/>
        </p:nvSpPr>
        <p:spPr>
          <a:xfrm rot="0">
            <a:off x="267482" y="1028700"/>
            <a:ext cx="11068259" cy="1289050"/>
          </a:xfrm>
          <a:prstGeom prst="rect">
            <a:avLst/>
          </a:prstGeom>
        </p:spPr>
        <p:txBody>
          <a:bodyPr anchor="t" rtlCol="false" tIns="0" lIns="0" bIns="0" rIns="0">
            <a:spAutoFit/>
          </a:bodyPr>
          <a:lstStyle/>
          <a:p>
            <a:pPr>
              <a:lnSpc>
                <a:spcPts val="9349"/>
              </a:lnSpc>
            </a:pPr>
            <a:r>
              <a:rPr lang="en-US" sz="8499">
                <a:solidFill>
                  <a:srgbClr val="626953"/>
                </a:solidFill>
                <a:latin typeface="Poppins Ultra-Bold"/>
              </a:rPr>
              <a:t>RELATED INDUSTRY</a:t>
            </a:r>
          </a:p>
        </p:txBody>
      </p:sp>
      <p:sp>
        <p:nvSpPr>
          <p:cNvPr name="TextBox 16" id="16"/>
          <p:cNvSpPr txBox="true"/>
          <p:nvPr/>
        </p:nvSpPr>
        <p:spPr>
          <a:xfrm rot="0">
            <a:off x="1028700" y="8791064"/>
            <a:ext cx="9880308" cy="1263015"/>
          </a:xfrm>
          <a:prstGeom prst="rect">
            <a:avLst/>
          </a:prstGeom>
        </p:spPr>
        <p:txBody>
          <a:bodyPr anchor="t" rtlCol="false" tIns="0" lIns="0" bIns="0" rIns="0">
            <a:spAutoFit/>
          </a:bodyPr>
          <a:lstStyle/>
          <a:p>
            <a:pPr>
              <a:lnSpc>
                <a:spcPts val="3359"/>
              </a:lnSpc>
              <a:spcBef>
                <a:spcPct val="0"/>
              </a:spcBef>
            </a:pPr>
            <a:r>
              <a:rPr lang="en-US" sz="2400">
                <a:solidFill>
                  <a:srgbClr val="000000"/>
                </a:solidFill>
                <a:latin typeface="Poppins Bold"/>
              </a:rPr>
              <a:t>Framingham Heart Study</a:t>
            </a:r>
            <a:r>
              <a:rPr lang="en-US" sz="2400">
                <a:solidFill>
                  <a:srgbClr val="000000"/>
                </a:solidFill>
                <a:latin typeface="Poppins"/>
              </a:rPr>
              <a:t>: A long-term, ongoing cardiovascular cohort study that has been a source for various ML projects due to its comprehensive datasets.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alphaModFix amt="50000"/>
            </a:blip>
            <a:stretch>
              <a:fillRect l="-15444" t="0" r="-15444" b="0"/>
            </a:stretch>
          </a:blipFill>
        </p:spPr>
      </p:sp>
      <p:grpSp>
        <p:nvGrpSpPr>
          <p:cNvPr name="Group 3" id="3"/>
          <p:cNvGrpSpPr/>
          <p:nvPr/>
        </p:nvGrpSpPr>
        <p:grpSpPr>
          <a:xfrm rot="-1454027">
            <a:off x="15641544" y="8259476"/>
            <a:ext cx="6117988" cy="2980629"/>
            <a:chOff x="0" y="0"/>
            <a:chExt cx="1611322" cy="785022"/>
          </a:xfrm>
        </p:grpSpPr>
        <p:sp>
          <p:nvSpPr>
            <p:cNvPr name="Freeform 4" id="4"/>
            <p:cNvSpPr/>
            <p:nvPr/>
          </p:nvSpPr>
          <p:spPr>
            <a:xfrm flipH="false" flipV="false" rot="0">
              <a:off x="0" y="0"/>
              <a:ext cx="1611322" cy="785022"/>
            </a:xfrm>
            <a:custGeom>
              <a:avLst/>
              <a:gdLst/>
              <a:ahLst/>
              <a:cxnLst/>
              <a:rect r="r" b="b" t="t" l="l"/>
              <a:pathLst>
                <a:path h="785022" w="1611322">
                  <a:moveTo>
                    <a:pt x="126544" y="0"/>
                  </a:moveTo>
                  <a:lnTo>
                    <a:pt x="1484779" y="0"/>
                  </a:lnTo>
                  <a:cubicBezTo>
                    <a:pt x="1554667" y="0"/>
                    <a:pt x="1611322" y="56655"/>
                    <a:pt x="1611322" y="126544"/>
                  </a:cubicBezTo>
                  <a:lnTo>
                    <a:pt x="1611322" y="658478"/>
                  </a:lnTo>
                  <a:cubicBezTo>
                    <a:pt x="1611322" y="728366"/>
                    <a:pt x="1554667" y="785022"/>
                    <a:pt x="1484779" y="785022"/>
                  </a:cubicBezTo>
                  <a:lnTo>
                    <a:pt x="126544" y="785022"/>
                  </a:lnTo>
                  <a:cubicBezTo>
                    <a:pt x="92982" y="785022"/>
                    <a:pt x="60795" y="771690"/>
                    <a:pt x="37064" y="747958"/>
                  </a:cubicBezTo>
                  <a:cubicBezTo>
                    <a:pt x="13332" y="724226"/>
                    <a:pt x="0" y="692040"/>
                    <a:pt x="0" y="658478"/>
                  </a:cubicBezTo>
                  <a:lnTo>
                    <a:pt x="0" y="126544"/>
                  </a:lnTo>
                  <a:cubicBezTo>
                    <a:pt x="0" y="56655"/>
                    <a:pt x="56655" y="0"/>
                    <a:pt x="126544" y="0"/>
                  </a:cubicBezTo>
                  <a:close/>
                </a:path>
              </a:pathLst>
            </a:custGeom>
            <a:solidFill>
              <a:srgbClr val="9EA788"/>
            </a:solidFill>
            <a:ln cap="rnd">
              <a:noFill/>
              <a:prstDash val="solid"/>
              <a:round/>
            </a:ln>
          </p:spPr>
        </p:sp>
        <p:sp>
          <p:nvSpPr>
            <p:cNvPr name="TextBox 5" id="5"/>
            <p:cNvSpPr txBox="true"/>
            <p:nvPr/>
          </p:nvSpPr>
          <p:spPr>
            <a:xfrm>
              <a:off x="0" y="-38100"/>
              <a:ext cx="1611322" cy="823122"/>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1454027">
            <a:off x="-4232484" y="182910"/>
            <a:ext cx="6117988" cy="2980629"/>
            <a:chOff x="0" y="0"/>
            <a:chExt cx="1611322" cy="785022"/>
          </a:xfrm>
        </p:grpSpPr>
        <p:sp>
          <p:nvSpPr>
            <p:cNvPr name="Freeform 7" id="7"/>
            <p:cNvSpPr/>
            <p:nvPr/>
          </p:nvSpPr>
          <p:spPr>
            <a:xfrm flipH="false" flipV="false" rot="0">
              <a:off x="0" y="0"/>
              <a:ext cx="1611322" cy="785022"/>
            </a:xfrm>
            <a:custGeom>
              <a:avLst/>
              <a:gdLst/>
              <a:ahLst/>
              <a:cxnLst/>
              <a:rect r="r" b="b" t="t" l="l"/>
              <a:pathLst>
                <a:path h="785022" w="1611322">
                  <a:moveTo>
                    <a:pt x="126544" y="0"/>
                  </a:moveTo>
                  <a:lnTo>
                    <a:pt x="1484779" y="0"/>
                  </a:lnTo>
                  <a:cubicBezTo>
                    <a:pt x="1554667" y="0"/>
                    <a:pt x="1611322" y="56655"/>
                    <a:pt x="1611322" y="126544"/>
                  </a:cubicBezTo>
                  <a:lnTo>
                    <a:pt x="1611322" y="658478"/>
                  </a:lnTo>
                  <a:cubicBezTo>
                    <a:pt x="1611322" y="728366"/>
                    <a:pt x="1554667" y="785022"/>
                    <a:pt x="1484779" y="785022"/>
                  </a:cubicBezTo>
                  <a:lnTo>
                    <a:pt x="126544" y="785022"/>
                  </a:lnTo>
                  <a:cubicBezTo>
                    <a:pt x="92982" y="785022"/>
                    <a:pt x="60795" y="771690"/>
                    <a:pt x="37064" y="747958"/>
                  </a:cubicBezTo>
                  <a:cubicBezTo>
                    <a:pt x="13332" y="724226"/>
                    <a:pt x="0" y="692040"/>
                    <a:pt x="0" y="658478"/>
                  </a:cubicBezTo>
                  <a:lnTo>
                    <a:pt x="0" y="126544"/>
                  </a:lnTo>
                  <a:cubicBezTo>
                    <a:pt x="0" y="56655"/>
                    <a:pt x="56655" y="0"/>
                    <a:pt x="126544" y="0"/>
                  </a:cubicBezTo>
                  <a:close/>
                </a:path>
              </a:pathLst>
            </a:custGeom>
            <a:solidFill>
              <a:srgbClr val="9EA788"/>
            </a:solidFill>
            <a:ln cap="rnd">
              <a:noFill/>
              <a:prstDash val="solid"/>
              <a:round/>
            </a:ln>
          </p:spPr>
        </p:sp>
        <p:sp>
          <p:nvSpPr>
            <p:cNvPr name="TextBox 8" id="8"/>
            <p:cNvSpPr txBox="true"/>
            <p:nvPr/>
          </p:nvSpPr>
          <p:spPr>
            <a:xfrm>
              <a:off x="0" y="-38100"/>
              <a:ext cx="1611322" cy="823122"/>
            </a:xfrm>
            <a:prstGeom prst="rect">
              <a:avLst/>
            </a:prstGeom>
          </p:spPr>
          <p:txBody>
            <a:bodyPr anchor="ctr" rtlCol="false" tIns="50800" lIns="50800" bIns="50800" rIns="50800"/>
            <a:lstStyle/>
            <a:p>
              <a:pPr algn="ctr">
                <a:lnSpc>
                  <a:spcPts val="2659"/>
                </a:lnSpc>
                <a:spcBef>
                  <a:spcPct val="0"/>
                </a:spcBef>
              </a:pPr>
            </a:p>
          </p:txBody>
        </p:sp>
      </p:grpSp>
      <p:grpSp>
        <p:nvGrpSpPr>
          <p:cNvPr name="Group 9" id="9"/>
          <p:cNvGrpSpPr/>
          <p:nvPr/>
        </p:nvGrpSpPr>
        <p:grpSpPr>
          <a:xfrm rot="0">
            <a:off x="-1441217" y="266297"/>
            <a:ext cx="2882434" cy="2882434"/>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D9D9D9"/>
              </a:solidFill>
              <a:prstDash val="solid"/>
              <a:miter/>
            </a:ln>
          </p:spPr>
        </p:sp>
        <p:sp>
          <p:nvSpPr>
            <p:cNvPr name="TextBox 11" id="11"/>
            <p:cNvSpPr txBox="true"/>
            <p:nvPr/>
          </p:nvSpPr>
          <p:spPr>
            <a:xfrm>
              <a:off x="76200" y="19050"/>
              <a:ext cx="660400" cy="717550"/>
            </a:xfrm>
            <a:prstGeom prst="rect">
              <a:avLst/>
            </a:prstGeom>
          </p:spPr>
          <p:txBody>
            <a:bodyPr anchor="ctr" rtlCol="false" tIns="50800" lIns="50800" bIns="50800" rIns="50800"/>
            <a:lstStyle/>
            <a:p>
              <a:pPr algn="ctr">
                <a:lnSpc>
                  <a:spcPts val="2399"/>
                </a:lnSpc>
              </a:pPr>
            </a:p>
          </p:txBody>
        </p:sp>
      </p:grpSp>
      <p:grpSp>
        <p:nvGrpSpPr>
          <p:cNvPr name="Group 12" id="12"/>
          <p:cNvGrpSpPr/>
          <p:nvPr/>
        </p:nvGrpSpPr>
        <p:grpSpPr>
          <a:xfrm rot="0">
            <a:off x="779419" y="3119224"/>
            <a:ext cx="16976046" cy="5948594"/>
            <a:chOff x="0" y="0"/>
            <a:chExt cx="4471057" cy="1566708"/>
          </a:xfrm>
        </p:grpSpPr>
        <p:sp>
          <p:nvSpPr>
            <p:cNvPr name="Freeform 13" id="13"/>
            <p:cNvSpPr/>
            <p:nvPr/>
          </p:nvSpPr>
          <p:spPr>
            <a:xfrm flipH="false" flipV="false" rot="0">
              <a:off x="0" y="0"/>
              <a:ext cx="4471057" cy="1566708"/>
            </a:xfrm>
            <a:custGeom>
              <a:avLst/>
              <a:gdLst/>
              <a:ahLst/>
              <a:cxnLst/>
              <a:rect r="r" b="b" t="t" l="l"/>
              <a:pathLst>
                <a:path h="1566708" w="4471057">
                  <a:moveTo>
                    <a:pt x="0" y="0"/>
                  </a:moveTo>
                  <a:lnTo>
                    <a:pt x="4471057" y="0"/>
                  </a:lnTo>
                  <a:lnTo>
                    <a:pt x="4471057" y="1566708"/>
                  </a:lnTo>
                  <a:lnTo>
                    <a:pt x="0" y="1566708"/>
                  </a:lnTo>
                  <a:close/>
                </a:path>
              </a:pathLst>
            </a:custGeom>
            <a:solidFill>
              <a:srgbClr val="CDBE8C"/>
            </a:solidFill>
          </p:spPr>
        </p:sp>
        <p:sp>
          <p:nvSpPr>
            <p:cNvPr name="TextBox 14" id="14"/>
            <p:cNvSpPr txBox="true"/>
            <p:nvPr/>
          </p:nvSpPr>
          <p:spPr>
            <a:xfrm>
              <a:off x="0" y="-38100"/>
              <a:ext cx="4471057" cy="1604808"/>
            </a:xfrm>
            <a:prstGeom prst="rect">
              <a:avLst/>
            </a:prstGeom>
          </p:spPr>
          <p:txBody>
            <a:bodyPr anchor="ctr" rtlCol="false" tIns="50800" lIns="50800" bIns="50800" rIns="50800"/>
            <a:lstStyle/>
            <a:p>
              <a:pPr algn="ctr">
                <a:lnSpc>
                  <a:spcPts val="2659"/>
                </a:lnSpc>
              </a:pPr>
            </a:p>
          </p:txBody>
        </p:sp>
      </p:grpSp>
      <p:sp>
        <p:nvSpPr>
          <p:cNvPr name="TextBox 15" id="15"/>
          <p:cNvSpPr txBox="true"/>
          <p:nvPr/>
        </p:nvSpPr>
        <p:spPr>
          <a:xfrm rot="0">
            <a:off x="779419" y="1062989"/>
            <a:ext cx="11068259" cy="1289050"/>
          </a:xfrm>
          <a:prstGeom prst="rect">
            <a:avLst/>
          </a:prstGeom>
        </p:spPr>
        <p:txBody>
          <a:bodyPr anchor="t" rtlCol="false" tIns="0" lIns="0" bIns="0" rIns="0">
            <a:spAutoFit/>
          </a:bodyPr>
          <a:lstStyle/>
          <a:p>
            <a:pPr>
              <a:lnSpc>
                <a:spcPts val="9349"/>
              </a:lnSpc>
            </a:pPr>
            <a:r>
              <a:rPr lang="en-US" sz="8499">
                <a:solidFill>
                  <a:srgbClr val="626953"/>
                </a:solidFill>
                <a:latin typeface="Poppins Ultra-Bold"/>
              </a:rPr>
              <a:t>PROBLEM</a:t>
            </a:r>
          </a:p>
        </p:txBody>
      </p:sp>
      <p:sp>
        <p:nvSpPr>
          <p:cNvPr name="TextBox 16" id="16"/>
          <p:cNvSpPr txBox="true"/>
          <p:nvPr/>
        </p:nvSpPr>
        <p:spPr>
          <a:xfrm rot="0">
            <a:off x="1028700" y="3603686"/>
            <a:ext cx="16230600" cy="5071761"/>
          </a:xfrm>
          <a:prstGeom prst="rect">
            <a:avLst/>
          </a:prstGeom>
        </p:spPr>
        <p:txBody>
          <a:bodyPr anchor="t" rtlCol="false" tIns="0" lIns="0" bIns="0" rIns="0">
            <a:spAutoFit/>
          </a:bodyPr>
          <a:lstStyle/>
          <a:p>
            <a:pPr marL="647701" indent="-323850" lvl="1">
              <a:lnSpc>
                <a:spcPts val="6240"/>
              </a:lnSpc>
              <a:buFont typeface="Arial"/>
              <a:buChar char="•"/>
            </a:pPr>
            <a:r>
              <a:rPr lang="en-US" sz="3000">
                <a:solidFill>
                  <a:srgbClr val="000000"/>
                </a:solidFill>
                <a:latin typeface="Poppins"/>
              </a:rPr>
              <a:t>Heart rate and variability are not always linked directly to clinical outcomes. </a:t>
            </a:r>
          </a:p>
          <a:p>
            <a:pPr>
              <a:lnSpc>
                <a:spcPts val="1664"/>
              </a:lnSpc>
            </a:pPr>
          </a:p>
          <a:p>
            <a:pPr marL="647701" indent="-323850" lvl="1">
              <a:lnSpc>
                <a:spcPts val="6240"/>
              </a:lnSpc>
              <a:buFont typeface="Arial"/>
              <a:buChar char="•"/>
            </a:pPr>
            <a:r>
              <a:rPr lang="en-US" sz="3000">
                <a:solidFill>
                  <a:srgbClr val="000000"/>
                </a:solidFill>
                <a:latin typeface="Poppins"/>
              </a:rPr>
              <a:t>ECG Analysis by AI is not sufficicent information.</a:t>
            </a:r>
          </a:p>
          <a:p>
            <a:pPr>
              <a:lnSpc>
                <a:spcPts val="1664"/>
              </a:lnSpc>
            </a:pPr>
          </a:p>
          <a:p>
            <a:pPr marL="647701" indent="-323850" lvl="1">
              <a:lnSpc>
                <a:spcPts val="6240"/>
              </a:lnSpc>
              <a:buFont typeface="Arial"/>
              <a:buChar char="•"/>
            </a:pPr>
            <a:r>
              <a:rPr lang="en-US" sz="3000">
                <a:solidFill>
                  <a:srgbClr val="000000"/>
                </a:solidFill>
                <a:latin typeface="Poppins"/>
              </a:rPr>
              <a:t>The Framingham Heart Study do not really reflect the global diversity of heart disease risk factors and manifestations.</a:t>
            </a:r>
          </a:p>
          <a:p>
            <a:pPr marL="647701" indent="-323850" lvl="1">
              <a:lnSpc>
                <a:spcPts val="6240"/>
              </a:lnSpc>
              <a:buFont typeface="Arial"/>
              <a:buChar char="•"/>
            </a:pPr>
            <a:r>
              <a:rPr lang="en-US" sz="3000">
                <a:solidFill>
                  <a:srgbClr val="000000"/>
                </a:solidFill>
                <a:latin typeface="Poppins"/>
              </a:rPr>
              <a:t>Some of the data might not adjust with modern lifestyle factors and risks associated with heart diseases todays.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alphaModFix amt="50000"/>
            </a:blip>
            <a:stretch>
              <a:fillRect l="-15444" t="0" r="-15444" b="0"/>
            </a:stretch>
          </a:blipFill>
        </p:spPr>
      </p:sp>
      <p:sp>
        <p:nvSpPr>
          <p:cNvPr name="Freeform 3" id="3"/>
          <p:cNvSpPr/>
          <p:nvPr/>
        </p:nvSpPr>
        <p:spPr>
          <a:xfrm flipH="false" flipV="false" rot="0">
            <a:off x="0" y="0"/>
            <a:ext cx="18288000" cy="3782528"/>
          </a:xfrm>
          <a:custGeom>
            <a:avLst/>
            <a:gdLst/>
            <a:ahLst/>
            <a:cxnLst/>
            <a:rect r="r" b="b" t="t" l="l"/>
            <a:pathLst>
              <a:path h="3782528" w="18288000">
                <a:moveTo>
                  <a:pt x="0" y="0"/>
                </a:moveTo>
                <a:lnTo>
                  <a:pt x="18288000" y="0"/>
                </a:lnTo>
                <a:lnTo>
                  <a:pt x="18288000" y="3782528"/>
                </a:lnTo>
                <a:lnTo>
                  <a:pt x="0" y="3782528"/>
                </a:lnTo>
                <a:lnTo>
                  <a:pt x="0" y="0"/>
                </a:lnTo>
                <a:close/>
              </a:path>
            </a:pathLst>
          </a:custGeom>
          <a:blipFill>
            <a:blip r:embed="rId3"/>
            <a:stretch>
              <a:fillRect l="0" t="-86794" r="0" b="-135328"/>
            </a:stretch>
          </a:blipFill>
        </p:spPr>
      </p:sp>
      <p:grpSp>
        <p:nvGrpSpPr>
          <p:cNvPr name="Group 4" id="4"/>
          <p:cNvGrpSpPr/>
          <p:nvPr/>
        </p:nvGrpSpPr>
        <p:grpSpPr>
          <a:xfrm rot="0">
            <a:off x="-1" y="0"/>
            <a:ext cx="18288000" cy="3782528"/>
            <a:chOff x="0" y="0"/>
            <a:chExt cx="4816593" cy="996221"/>
          </a:xfrm>
        </p:grpSpPr>
        <p:sp>
          <p:nvSpPr>
            <p:cNvPr name="Freeform 5" id="5"/>
            <p:cNvSpPr/>
            <p:nvPr/>
          </p:nvSpPr>
          <p:spPr>
            <a:xfrm flipH="false" flipV="false" rot="0">
              <a:off x="0" y="0"/>
              <a:ext cx="4816592" cy="996221"/>
            </a:xfrm>
            <a:custGeom>
              <a:avLst/>
              <a:gdLst/>
              <a:ahLst/>
              <a:cxnLst/>
              <a:rect r="r" b="b" t="t" l="l"/>
              <a:pathLst>
                <a:path h="996221" w="4816592">
                  <a:moveTo>
                    <a:pt x="0" y="0"/>
                  </a:moveTo>
                  <a:lnTo>
                    <a:pt x="4816592" y="0"/>
                  </a:lnTo>
                  <a:lnTo>
                    <a:pt x="4816592" y="996221"/>
                  </a:lnTo>
                  <a:lnTo>
                    <a:pt x="0" y="996221"/>
                  </a:lnTo>
                  <a:close/>
                </a:path>
              </a:pathLst>
            </a:custGeom>
            <a:solidFill>
              <a:srgbClr val="626953">
                <a:alpha val="37647"/>
              </a:srgbClr>
            </a:solidFill>
          </p:spPr>
        </p:sp>
        <p:sp>
          <p:nvSpPr>
            <p:cNvPr name="TextBox 6" id="6"/>
            <p:cNvSpPr txBox="true"/>
            <p:nvPr/>
          </p:nvSpPr>
          <p:spPr>
            <a:xfrm>
              <a:off x="0" y="-38100"/>
              <a:ext cx="4816593" cy="1034321"/>
            </a:xfrm>
            <a:prstGeom prst="rect">
              <a:avLst/>
            </a:prstGeom>
          </p:spPr>
          <p:txBody>
            <a:bodyPr anchor="ctr" rtlCol="false" tIns="50800" lIns="50800" bIns="50800" rIns="50800"/>
            <a:lstStyle/>
            <a:p>
              <a:pPr algn="ctr">
                <a:lnSpc>
                  <a:spcPts val="2659"/>
                </a:lnSpc>
              </a:pPr>
            </a:p>
          </p:txBody>
        </p:sp>
      </p:grpSp>
      <p:grpSp>
        <p:nvGrpSpPr>
          <p:cNvPr name="Group 7" id="7"/>
          <p:cNvGrpSpPr/>
          <p:nvPr/>
        </p:nvGrpSpPr>
        <p:grpSpPr>
          <a:xfrm rot="0">
            <a:off x="16304123" y="478981"/>
            <a:ext cx="11237485" cy="1543050"/>
            <a:chOff x="0" y="0"/>
            <a:chExt cx="2959667" cy="406400"/>
          </a:xfrm>
        </p:grpSpPr>
        <p:sp>
          <p:nvSpPr>
            <p:cNvPr name="Freeform 8" id="8"/>
            <p:cNvSpPr/>
            <p:nvPr/>
          </p:nvSpPr>
          <p:spPr>
            <a:xfrm flipH="false" flipV="false" rot="0">
              <a:off x="0" y="0"/>
              <a:ext cx="2959667" cy="406400"/>
            </a:xfrm>
            <a:custGeom>
              <a:avLst/>
              <a:gdLst/>
              <a:ahLst/>
              <a:cxnLst/>
              <a:rect r="r" b="b" t="t" l="l"/>
              <a:pathLst>
                <a:path h="406400" w="2959667">
                  <a:moveTo>
                    <a:pt x="41336" y="0"/>
                  </a:moveTo>
                  <a:lnTo>
                    <a:pt x="2918331" y="0"/>
                  </a:lnTo>
                  <a:cubicBezTo>
                    <a:pt x="2929294" y="0"/>
                    <a:pt x="2939808" y="4355"/>
                    <a:pt x="2947560" y="12107"/>
                  </a:cubicBezTo>
                  <a:cubicBezTo>
                    <a:pt x="2955312" y="19859"/>
                    <a:pt x="2959667" y="30373"/>
                    <a:pt x="2959667" y="41336"/>
                  </a:cubicBezTo>
                  <a:lnTo>
                    <a:pt x="2959667" y="365064"/>
                  </a:lnTo>
                  <a:cubicBezTo>
                    <a:pt x="2959667" y="387893"/>
                    <a:pt x="2941160" y="406400"/>
                    <a:pt x="2918331" y="406400"/>
                  </a:cubicBezTo>
                  <a:lnTo>
                    <a:pt x="41336" y="406400"/>
                  </a:lnTo>
                  <a:cubicBezTo>
                    <a:pt x="18507" y="406400"/>
                    <a:pt x="0" y="387893"/>
                    <a:pt x="0" y="365064"/>
                  </a:cubicBezTo>
                  <a:lnTo>
                    <a:pt x="0" y="41336"/>
                  </a:lnTo>
                  <a:cubicBezTo>
                    <a:pt x="0" y="18507"/>
                    <a:pt x="18507" y="0"/>
                    <a:pt x="41336" y="0"/>
                  </a:cubicBezTo>
                  <a:close/>
                </a:path>
              </a:pathLst>
            </a:custGeom>
            <a:solidFill>
              <a:srgbClr val="9EA788"/>
            </a:solidFill>
            <a:ln cap="rnd">
              <a:noFill/>
              <a:prstDash val="solid"/>
              <a:round/>
            </a:ln>
          </p:spPr>
        </p:sp>
        <p:sp>
          <p:nvSpPr>
            <p:cNvPr name="TextBox 9" id="9"/>
            <p:cNvSpPr txBox="true"/>
            <p:nvPr/>
          </p:nvSpPr>
          <p:spPr>
            <a:xfrm>
              <a:off x="0" y="-38100"/>
              <a:ext cx="2959667" cy="444500"/>
            </a:xfrm>
            <a:prstGeom prst="rect">
              <a:avLst/>
            </a:prstGeom>
          </p:spPr>
          <p:txBody>
            <a:bodyPr anchor="ctr" rtlCol="false" tIns="50800" lIns="50800" bIns="50800" rIns="50800"/>
            <a:lstStyle/>
            <a:p>
              <a:pPr algn="ctr">
                <a:lnSpc>
                  <a:spcPts val="2659"/>
                </a:lnSpc>
              </a:pPr>
            </a:p>
          </p:txBody>
        </p:sp>
      </p:grpSp>
      <p:grpSp>
        <p:nvGrpSpPr>
          <p:cNvPr name="Group 10" id="10"/>
          <p:cNvGrpSpPr/>
          <p:nvPr/>
        </p:nvGrpSpPr>
        <p:grpSpPr>
          <a:xfrm rot="0">
            <a:off x="14820700" y="2239478"/>
            <a:ext cx="11237485" cy="1543050"/>
            <a:chOff x="0" y="0"/>
            <a:chExt cx="2959667" cy="406400"/>
          </a:xfrm>
        </p:grpSpPr>
        <p:sp>
          <p:nvSpPr>
            <p:cNvPr name="Freeform 11" id="11"/>
            <p:cNvSpPr/>
            <p:nvPr/>
          </p:nvSpPr>
          <p:spPr>
            <a:xfrm flipH="false" flipV="false" rot="0">
              <a:off x="0" y="0"/>
              <a:ext cx="2959667" cy="406400"/>
            </a:xfrm>
            <a:custGeom>
              <a:avLst/>
              <a:gdLst/>
              <a:ahLst/>
              <a:cxnLst/>
              <a:rect r="r" b="b" t="t" l="l"/>
              <a:pathLst>
                <a:path h="406400" w="2959667">
                  <a:moveTo>
                    <a:pt x="41336" y="0"/>
                  </a:moveTo>
                  <a:lnTo>
                    <a:pt x="2918331" y="0"/>
                  </a:lnTo>
                  <a:cubicBezTo>
                    <a:pt x="2929294" y="0"/>
                    <a:pt x="2939808" y="4355"/>
                    <a:pt x="2947560" y="12107"/>
                  </a:cubicBezTo>
                  <a:cubicBezTo>
                    <a:pt x="2955312" y="19859"/>
                    <a:pt x="2959667" y="30373"/>
                    <a:pt x="2959667" y="41336"/>
                  </a:cubicBezTo>
                  <a:lnTo>
                    <a:pt x="2959667" y="365064"/>
                  </a:lnTo>
                  <a:cubicBezTo>
                    <a:pt x="2959667" y="387893"/>
                    <a:pt x="2941160" y="406400"/>
                    <a:pt x="2918331" y="406400"/>
                  </a:cubicBezTo>
                  <a:lnTo>
                    <a:pt x="41336" y="406400"/>
                  </a:lnTo>
                  <a:cubicBezTo>
                    <a:pt x="18507" y="406400"/>
                    <a:pt x="0" y="387893"/>
                    <a:pt x="0" y="365064"/>
                  </a:cubicBezTo>
                  <a:lnTo>
                    <a:pt x="0" y="41336"/>
                  </a:lnTo>
                  <a:cubicBezTo>
                    <a:pt x="0" y="18507"/>
                    <a:pt x="18507" y="0"/>
                    <a:pt x="41336" y="0"/>
                  </a:cubicBezTo>
                  <a:close/>
                </a:path>
              </a:pathLst>
            </a:custGeom>
            <a:solidFill>
              <a:srgbClr val="CDBE8C"/>
            </a:solidFill>
            <a:ln cap="rnd">
              <a:noFill/>
              <a:prstDash val="solid"/>
              <a:round/>
            </a:ln>
          </p:spPr>
        </p:sp>
        <p:sp>
          <p:nvSpPr>
            <p:cNvPr name="TextBox 12" id="12"/>
            <p:cNvSpPr txBox="true"/>
            <p:nvPr/>
          </p:nvSpPr>
          <p:spPr>
            <a:xfrm>
              <a:off x="0" y="-38100"/>
              <a:ext cx="2959667" cy="444500"/>
            </a:xfrm>
            <a:prstGeom prst="rect">
              <a:avLst/>
            </a:prstGeom>
          </p:spPr>
          <p:txBody>
            <a:bodyPr anchor="ctr" rtlCol="false" tIns="50800" lIns="50800" bIns="50800" rIns="50800"/>
            <a:lstStyle/>
            <a:p>
              <a:pPr algn="ctr">
                <a:lnSpc>
                  <a:spcPts val="2659"/>
                </a:lnSpc>
              </a:pPr>
            </a:p>
          </p:txBody>
        </p:sp>
      </p:grpSp>
      <p:grpSp>
        <p:nvGrpSpPr>
          <p:cNvPr name="Group 13" id="13"/>
          <p:cNvGrpSpPr/>
          <p:nvPr/>
        </p:nvGrpSpPr>
        <p:grpSpPr>
          <a:xfrm rot="0">
            <a:off x="-1993755" y="2672925"/>
            <a:ext cx="9146143" cy="1543050"/>
            <a:chOff x="0" y="0"/>
            <a:chExt cx="2408861" cy="406400"/>
          </a:xfrm>
        </p:grpSpPr>
        <p:sp>
          <p:nvSpPr>
            <p:cNvPr name="Freeform 14" id="14"/>
            <p:cNvSpPr/>
            <p:nvPr/>
          </p:nvSpPr>
          <p:spPr>
            <a:xfrm flipH="false" flipV="false" rot="0">
              <a:off x="0" y="0"/>
              <a:ext cx="2408861" cy="406400"/>
            </a:xfrm>
            <a:custGeom>
              <a:avLst/>
              <a:gdLst/>
              <a:ahLst/>
              <a:cxnLst/>
              <a:rect r="r" b="b" t="t" l="l"/>
              <a:pathLst>
                <a:path h="406400" w="2408861">
                  <a:moveTo>
                    <a:pt x="50788" y="0"/>
                  </a:moveTo>
                  <a:lnTo>
                    <a:pt x="2358073" y="0"/>
                  </a:lnTo>
                  <a:cubicBezTo>
                    <a:pt x="2371542" y="0"/>
                    <a:pt x="2384461" y="5351"/>
                    <a:pt x="2393985" y="14875"/>
                  </a:cubicBezTo>
                  <a:cubicBezTo>
                    <a:pt x="2403510" y="24400"/>
                    <a:pt x="2408861" y="37318"/>
                    <a:pt x="2408861" y="50788"/>
                  </a:cubicBezTo>
                  <a:lnTo>
                    <a:pt x="2408861" y="355612"/>
                  </a:lnTo>
                  <a:cubicBezTo>
                    <a:pt x="2408861" y="369082"/>
                    <a:pt x="2403510" y="382000"/>
                    <a:pt x="2393985" y="391525"/>
                  </a:cubicBezTo>
                  <a:cubicBezTo>
                    <a:pt x="2384461" y="401049"/>
                    <a:pt x="2371542" y="406400"/>
                    <a:pt x="2358073" y="406400"/>
                  </a:cubicBezTo>
                  <a:lnTo>
                    <a:pt x="50788" y="406400"/>
                  </a:lnTo>
                  <a:cubicBezTo>
                    <a:pt x="37318" y="406400"/>
                    <a:pt x="24400" y="401049"/>
                    <a:pt x="14875" y="391525"/>
                  </a:cubicBezTo>
                  <a:cubicBezTo>
                    <a:pt x="5351" y="382000"/>
                    <a:pt x="0" y="369082"/>
                    <a:pt x="0" y="355612"/>
                  </a:cubicBezTo>
                  <a:lnTo>
                    <a:pt x="0" y="50788"/>
                  </a:lnTo>
                  <a:cubicBezTo>
                    <a:pt x="0" y="37318"/>
                    <a:pt x="5351" y="24400"/>
                    <a:pt x="14875" y="14875"/>
                  </a:cubicBezTo>
                  <a:cubicBezTo>
                    <a:pt x="24400" y="5351"/>
                    <a:pt x="37318" y="0"/>
                    <a:pt x="50788" y="0"/>
                  </a:cubicBezTo>
                  <a:close/>
                </a:path>
              </a:pathLst>
            </a:custGeom>
            <a:solidFill>
              <a:srgbClr val="CDBE8C"/>
            </a:solidFill>
            <a:ln cap="rnd">
              <a:noFill/>
              <a:prstDash val="solid"/>
              <a:round/>
            </a:ln>
          </p:spPr>
        </p:sp>
        <p:sp>
          <p:nvSpPr>
            <p:cNvPr name="TextBox 15" id="15"/>
            <p:cNvSpPr txBox="true"/>
            <p:nvPr/>
          </p:nvSpPr>
          <p:spPr>
            <a:xfrm>
              <a:off x="0" y="-38100"/>
              <a:ext cx="2408861" cy="444500"/>
            </a:xfrm>
            <a:prstGeom prst="rect">
              <a:avLst/>
            </a:prstGeom>
          </p:spPr>
          <p:txBody>
            <a:bodyPr anchor="ctr" rtlCol="false" tIns="50800" lIns="50800" bIns="50800" rIns="50800"/>
            <a:lstStyle/>
            <a:p>
              <a:pPr algn="ctr">
                <a:lnSpc>
                  <a:spcPts val="2659"/>
                </a:lnSpc>
              </a:pPr>
            </a:p>
          </p:txBody>
        </p:sp>
      </p:grpSp>
      <p:sp>
        <p:nvSpPr>
          <p:cNvPr name="Freeform 16" id="16"/>
          <p:cNvSpPr/>
          <p:nvPr/>
        </p:nvSpPr>
        <p:spPr>
          <a:xfrm flipH="false" flipV="false" rot="5400000">
            <a:off x="15653228" y="1445844"/>
            <a:ext cx="1301788" cy="1152374"/>
          </a:xfrm>
          <a:custGeom>
            <a:avLst/>
            <a:gdLst/>
            <a:ahLst/>
            <a:cxnLst/>
            <a:rect r="r" b="b" t="t" l="l"/>
            <a:pathLst>
              <a:path h="1152374" w="1301788">
                <a:moveTo>
                  <a:pt x="0" y="0"/>
                </a:moveTo>
                <a:lnTo>
                  <a:pt x="1301789" y="0"/>
                </a:lnTo>
                <a:lnTo>
                  <a:pt x="1301789" y="1152374"/>
                </a:lnTo>
                <a:lnTo>
                  <a:pt x="0" y="1152374"/>
                </a:lnTo>
                <a:lnTo>
                  <a:pt x="0" y="0"/>
                </a:lnTo>
                <a:close/>
              </a:path>
            </a:pathLst>
          </a:custGeom>
          <a:blipFill>
            <a:blip r:embed="rId4">
              <a:extLst>
                <a:ext uri="{96DAC541-7B7A-43D3-8B79-37D633B846F1}">
                  <asvg:svgBlip xmlns:asvg="http://schemas.microsoft.com/office/drawing/2016/SVG/main" r:embed="rId5"/>
                </a:ext>
              </a:extLst>
            </a:blip>
            <a:stretch>
              <a:fillRect l="0" t="0" r="-61751" b="0"/>
            </a:stretch>
          </a:blipFill>
        </p:spPr>
      </p:sp>
      <p:grpSp>
        <p:nvGrpSpPr>
          <p:cNvPr name="Group 17" id="17"/>
          <p:cNvGrpSpPr/>
          <p:nvPr/>
        </p:nvGrpSpPr>
        <p:grpSpPr>
          <a:xfrm rot="0">
            <a:off x="-1441217" y="-860402"/>
            <a:ext cx="2882434" cy="2882434"/>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D9D9D9"/>
              </a:solidFill>
              <a:prstDash val="solid"/>
              <a:miter/>
            </a:ln>
          </p:spPr>
        </p:sp>
        <p:sp>
          <p:nvSpPr>
            <p:cNvPr name="TextBox 19" id="19"/>
            <p:cNvSpPr txBox="true"/>
            <p:nvPr/>
          </p:nvSpPr>
          <p:spPr>
            <a:xfrm>
              <a:off x="76200" y="19050"/>
              <a:ext cx="660400" cy="717550"/>
            </a:xfrm>
            <a:prstGeom prst="rect">
              <a:avLst/>
            </a:prstGeom>
          </p:spPr>
          <p:txBody>
            <a:bodyPr anchor="ctr" rtlCol="false" tIns="50800" lIns="50800" bIns="50800" rIns="50800"/>
            <a:lstStyle/>
            <a:p>
              <a:pPr algn="ctr">
                <a:lnSpc>
                  <a:spcPts val="2399"/>
                </a:lnSpc>
              </a:pPr>
            </a:p>
          </p:txBody>
        </p:sp>
      </p:grpSp>
      <p:grpSp>
        <p:nvGrpSpPr>
          <p:cNvPr name="Group 20" id="20"/>
          <p:cNvGrpSpPr/>
          <p:nvPr/>
        </p:nvGrpSpPr>
        <p:grpSpPr>
          <a:xfrm rot="0">
            <a:off x="7702782" y="-3123713"/>
            <a:ext cx="2882434" cy="2882434"/>
            <a:chOff x="0" y="0"/>
            <a:chExt cx="812800" cy="812800"/>
          </a:xfrm>
        </p:grpSpPr>
        <p:sp>
          <p:nvSpPr>
            <p:cNvPr name="Freeform 21" id="2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D9D9D9"/>
              </a:solidFill>
              <a:prstDash val="solid"/>
              <a:miter/>
            </a:ln>
          </p:spPr>
        </p:sp>
        <p:sp>
          <p:nvSpPr>
            <p:cNvPr name="TextBox 22" id="22"/>
            <p:cNvSpPr txBox="true"/>
            <p:nvPr/>
          </p:nvSpPr>
          <p:spPr>
            <a:xfrm>
              <a:off x="76200" y="19050"/>
              <a:ext cx="660400" cy="717550"/>
            </a:xfrm>
            <a:prstGeom prst="rect">
              <a:avLst/>
            </a:prstGeom>
          </p:spPr>
          <p:txBody>
            <a:bodyPr anchor="ctr" rtlCol="false" tIns="50800" lIns="50800" bIns="50800" rIns="50800"/>
            <a:lstStyle/>
            <a:p>
              <a:pPr algn="ctr">
                <a:lnSpc>
                  <a:spcPts val="2399"/>
                </a:lnSpc>
              </a:pPr>
            </a:p>
          </p:txBody>
        </p:sp>
      </p:grpSp>
      <p:sp>
        <p:nvSpPr>
          <p:cNvPr name="Freeform 23" id="23"/>
          <p:cNvSpPr/>
          <p:nvPr/>
        </p:nvSpPr>
        <p:spPr>
          <a:xfrm flipH="false" flipV="false" rot="0">
            <a:off x="12390393" y="5143500"/>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4" id="24"/>
          <p:cNvSpPr/>
          <p:nvPr/>
        </p:nvSpPr>
        <p:spPr>
          <a:xfrm flipH="false" flipV="false" rot="0">
            <a:off x="8806286" y="5143500"/>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5" id="25"/>
          <p:cNvSpPr/>
          <p:nvPr/>
        </p:nvSpPr>
        <p:spPr>
          <a:xfrm flipH="false" flipV="false" rot="0">
            <a:off x="5211839" y="5143500"/>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26" id="26"/>
          <p:cNvSpPr/>
          <p:nvPr/>
        </p:nvSpPr>
        <p:spPr>
          <a:xfrm flipH="false" flipV="false" rot="0">
            <a:off x="1782807" y="5143500"/>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27" id="27"/>
          <p:cNvSpPr txBox="true"/>
          <p:nvPr/>
        </p:nvSpPr>
        <p:spPr>
          <a:xfrm rot="0">
            <a:off x="235862" y="2748447"/>
            <a:ext cx="6559201" cy="1371600"/>
          </a:xfrm>
          <a:prstGeom prst="rect">
            <a:avLst/>
          </a:prstGeom>
        </p:spPr>
        <p:txBody>
          <a:bodyPr anchor="t" rtlCol="false" tIns="0" lIns="0" bIns="0" rIns="0">
            <a:spAutoFit/>
          </a:bodyPr>
          <a:lstStyle/>
          <a:p>
            <a:pPr>
              <a:lnSpc>
                <a:spcPts val="9900"/>
              </a:lnSpc>
            </a:pPr>
            <a:r>
              <a:rPr lang="en-US" sz="9000">
                <a:solidFill>
                  <a:srgbClr val="FFFFFF"/>
                </a:solidFill>
                <a:latin typeface="Poppins Ultra-Bold"/>
              </a:rPr>
              <a:t>RATIONALE</a:t>
            </a:r>
          </a:p>
        </p:txBody>
      </p:sp>
      <p:sp>
        <p:nvSpPr>
          <p:cNvPr name="TextBox 28" id="28"/>
          <p:cNvSpPr txBox="true"/>
          <p:nvPr/>
        </p:nvSpPr>
        <p:spPr>
          <a:xfrm rot="0">
            <a:off x="3326080" y="5879477"/>
            <a:ext cx="1028254" cy="738507"/>
          </a:xfrm>
          <a:prstGeom prst="rect">
            <a:avLst/>
          </a:prstGeom>
        </p:spPr>
        <p:txBody>
          <a:bodyPr anchor="t" rtlCol="false" tIns="0" lIns="0" bIns="0" rIns="0">
            <a:spAutoFit/>
          </a:bodyPr>
          <a:lstStyle/>
          <a:p>
            <a:pPr algn="ctr">
              <a:lnSpc>
                <a:spcPts val="6019"/>
              </a:lnSpc>
              <a:spcBef>
                <a:spcPct val="0"/>
              </a:spcBef>
            </a:pPr>
            <a:r>
              <a:rPr lang="en-US" sz="4299">
                <a:solidFill>
                  <a:srgbClr val="000000"/>
                </a:solidFill>
                <a:latin typeface="Open Sans Extra Bold"/>
              </a:rPr>
              <a:t>USE</a:t>
            </a:r>
          </a:p>
        </p:txBody>
      </p:sp>
      <p:sp>
        <p:nvSpPr>
          <p:cNvPr name="TextBox 29" id="29"/>
          <p:cNvSpPr txBox="true"/>
          <p:nvPr/>
        </p:nvSpPr>
        <p:spPr>
          <a:xfrm rot="0">
            <a:off x="2303160" y="6647320"/>
            <a:ext cx="3074094" cy="1690325"/>
          </a:xfrm>
          <a:prstGeom prst="rect">
            <a:avLst/>
          </a:prstGeom>
        </p:spPr>
        <p:txBody>
          <a:bodyPr anchor="t" rtlCol="false" tIns="0" lIns="0" bIns="0" rIns="0">
            <a:spAutoFit/>
          </a:bodyPr>
          <a:lstStyle/>
          <a:p>
            <a:pPr algn="ctr">
              <a:lnSpc>
                <a:spcPts val="4482"/>
              </a:lnSpc>
              <a:spcBef>
                <a:spcPct val="0"/>
              </a:spcBef>
            </a:pPr>
            <a:r>
              <a:rPr lang="en-US" sz="3201">
                <a:solidFill>
                  <a:srgbClr val="000000"/>
                </a:solidFill>
                <a:latin typeface="Poppins"/>
              </a:rPr>
              <a:t>UCI Heart Disease Data Set</a:t>
            </a:r>
          </a:p>
        </p:txBody>
      </p:sp>
      <p:sp>
        <p:nvSpPr>
          <p:cNvPr name="TextBox 30" id="30"/>
          <p:cNvSpPr txBox="true"/>
          <p:nvPr/>
        </p:nvSpPr>
        <p:spPr>
          <a:xfrm rot="0">
            <a:off x="6247981" y="5879477"/>
            <a:ext cx="2042517" cy="738507"/>
          </a:xfrm>
          <a:prstGeom prst="rect">
            <a:avLst/>
          </a:prstGeom>
        </p:spPr>
        <p:txBody>
          <a:bodyPr anchor="t" rtlCol="false" tIns="0" lIns="0" bIns="0" rIns="0">
            <a:spAutoFit/>
          </a:bodyPr>
          <a:lstStyle/>
          <a:p>
            <a:pPr algn="ctr">
              <a:lnSpc>
                <a:spcPts val="6019"/>
              </a:lnSpc>
              <a:spcBef>
                <a:spcPct val="0"/>
              </a:spcBef>
            </a:pPr>
            <a:r>
              <a:rPr lang="en-US" sz="4299">
                <a:solidFill>
                  <a:srgbClr val="000000"/>
                </a:solidFill>
                <a:latin typeface="Open Sans Extra Bold"/>
              </a:rPr>
              <a:t>CREATE</a:t>
            </a:r>
          </a:p>
        </p:txBody>
      </p:sp>
      <p:sp>
        <p:nvSpPr>
          <p:cNvPr name="TextBox 31" id="31"/>
          <p:cNvSpPr txBox="true"/>
          <p:nvPr/>
        </p:nvSpPr>
        <p:spPr>
          <a:xfrm rot="0">
            <a:off x="5732192" y="6647320"/>
            <a:ext cx="3074094" cy="2252300"/>
          </a:xfrm>
          <a:prstGeom prst="rect">
            <a:avLst/>
          </a:prstGeom>
        </p:spPr>
        <p:txBody>
          <a:bodyPr anchor="t" rtlCol="false" tIns="0" lIns="0" bIns="0" rIns="0">
            <a:spAutoFit/>
          </a:bodyPr>
          <a:lstStyle/>
          <a:p>
            <a:pPr algn="ctr">
              <a:lnSpc>
                <a:spcPts val="4482"/>
              </a:lnSpc>
              <a:spcBef>
                <a:spcPct val="0"/>
              </a:spcBef>
            </a:pPr>
            <a:r>
              <a:rPr lang="en-US" sz="3201">
                <a:solidFill>
                  <a:srgbClr val="000000"/>
                </a:solidFill>
                <a:latin typeface="Poppins"/>
              </a:rPr>
              <a:t>Modern Supervised machine learning</a:t>
            </a:r>
          </a:p>
        </p:txBody>
      </p:sp>
      <p:sp>
        <p:nvSpPr>
          <p:cNvPr name="TextBox 32" id="32"/>
          <p:cNvSpPr txBox="true"/>
          <p:nvPr/>
        </p:nvSpPr>
        <p:spPr>
          <a:xfrm rot="0">
            <a:off x="9755838" y="5879477"/>
            <a:ext cx="2282130" cy="738507"/>
          </a:xfrm>
          <a:prstGeom prst="rect">
            <a:avLst/>
          </a:prstGeom>
        </p:spPr>
        <p:txBody>
          <a:bodyPr anchor="t" rtlCol="false" tIns="0" lIns="0" bIns="0" rIns="0">
            <a:spAutoFit/>
          </a:bodyPr>
          <a:lstStyle/>
          <a:p>
            <a:pPr algn="ctr">
              <a:lnSpc>
                <a:spcPts val="6019"/>
              </a:lnSpc>
              <a:spcBef>
                <a:spcPct val="0"/>
              </a:spcBef>
            </a:pPr>
            <a:r>
              <a:rPr lang="en-US" sz="4299">
                <a:solidFill>
                  <a:srgbClr val="000000"/>
                </a:solidFill>
                <a:latin typeface="Open Sans Extra Bold"/>
              </a:rPr>
              <a:t>PREDICT</a:t>
            </a:r>
          </a:p>
        </p:txBody>
      </p:sp>
      <p:sp>
        <p:nvSpPr>
          <p:cNvPr name="TextBox 33" id="33"/>
          <p:cNvSpPr txBox="true"/>
          <p:nvPr/>
        </p:nvSpPr>
        <p:spPr>
          <a:xfrm rot="0">
            <a:off x="9359856" y="6647320"/>
            <a:ext cx="3074094" cy="1128350"/>
          </a:xfrm>
          <a:prstGeom prst="rect">
            <a:avLst/>
          </a:prstGeom>
        </p:spPr>
        <p:txBody>
          <a:bodyPr anchor="t" rtlCol="false" tIns="0" lIns="0" bIns="0" rIns="0">
            <a:spAutoFit/>
          </a:bodyPr>
          <a:lstStyle/>
          <a:p>
            <a:pPr algn="ctr">
              <a:lnSpc>
                <a:spcPts val="4482"/>
              </a:lnSpc>
              <a:spcBef>
                <a:spcPct val="0"/>
              </a:spcBef>
            </a:pPr>
            <a:r>
              <a:rPr lang="en-US" sz="3201">
                <a:solidFill>
                  <a:srgbClr val="000000"/>
                </a:solidFill>
                <a:latin typeface="Poppins"/>
              </a:rPr>
              <a:t>Patient's risk of heart disease</a:t>
            </a:r>
          </a:p>
        </p:txBody>
      </p:sp>
      <p:sp>
        <p:nvSpPr>
          <p:cNvPr name="TextBox 34" id="34"/>
          <p:cNvSpPr txBox="true"/>
          <p:nvPr/>
        </p:nvSpPr>
        <p:spPr>
          <a:xfrm rot="0">
            <a:off x="13834697" y="5879477"/>
            <a:ext cx="1380976" cy="738507"/>
          </a:xfrm>
          <a:prstGeom prst="rect">
            <a:avLst/>
          </a:prstGeom>
        </p:spPr>
        <p:txBody>
          <a:bodyPr anchor="t" rtlCol="false" tIns="0" lIns="0" bIns="0" rIns="0">
            <a:spAutoFit/>
          </a:bodyPr>
          <a:lstStyle/>
          <a:p>
            <a:pPr algn="ctr">
              <a:lnSpc>
                <a:spcPts val="6019"/>
              </a:lnSpc>
              <a:spcBef>
                <a:spcPct val="0"/>
              </a:spcBef>
            </a:pPr>
            <a:r>
              <a:rPr lang="en-US" sz="4299">
                <a:solidFill>
                  <a:srgbClr val="000000"/>
                </a:solidFill>
                <a:latin typeface="Open Sans Extra Bold"/>
              </a:rPr>
              <a:t>HELP</a:t>
            </a:r>
          </a:p>
        </p:txBody>
      </p:sp>
      <p:sp>
        <p:nvSpPr>
          <p:cNvPr name="TextBox 35" id="35"/>
          <p:cNvSpPr txBox="true"/>
          <p:nvPr/>
        </p:nvSpPr>
        <p:spPr>
          <a:xfrm rot="0">
            <a:off x="12766658" y="6647320"/>
            <a:ext cx="3517055" cy="1690325"/>
          </a:xfrm>
          <a:prstGeom prst="rect">
            <a:avLst/>
          </a:prstGeom>
        </p:spPr>
        <p:txBody>
          <a:bodyPr anchor="t" rtlCol="false" tIns="0" lIns="0" bIns="0" rIns="0">
            <a:spAutoFit/>
          </a:bodyPr>
          <a:lstStyle/>
          <a:p>
            <a:pPr algn="ctr">
              <a:lnSpc>
                <a:spcPts val="4482"/>
              </a:lnSpc>
              <a:spcBef>
                <a:spcPct val="0"/>
              </a:spcBef>
            </a:pPr>
            <a:r>
              <a:rPr lang="en-US" sz="3201">
                <a:solidFill>
                  <a:srgbClr val="000000"/>
                </a:solidFill>
                <a:latin typeface="Poppins"/>
              </a:rPr>
              <a:t>Detect and diagnose heart disease early</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alphaModFix amt="50000"/>
            </a:blip>
            <a:stretch>
              <a:fillRect l="-15444" t="0" r="-15444" b="0"/>
            </a:stretch>
          </a:blipFill>
        </p:spPr>
      </p:sp>
      <p:sp>
        <p:nvSpPr>
          <p:cNvPr name="Freeform 3" id="3"/>
          <p:cNvSpPr/>
          <p:nvPr/>
        </p:nvSpPr>
        <p:spPr>
          <a:xfrm flipH="false" flipV="false" rot="0">
            <a:off x="0" y="0"/>
            <a:ext cx="18288000" cy="3782528"/>
          </a:xfrm>
          <a:custGeom>
            <a:avLst/>
            <a:gdLst/>
            <a:ahLst/>
            <a:cxnLst/>
            <a:rect r="r" b="b" t="t" l="l"/>
            <a:pathLst>
              <a:path h="3782528" w="18288000">
                <a:moveTo>
                  <a:pt x="0" y="0"/>
                </a:moveTo>
                <a:lnTo>
                  <a:pt x="18288000" y="0"/>
                </a:lnTo>
                <a:lnTo>
                  <a:pt x="18288000" y="3782528"/>
                </a:lnTo>
                <a:lnTo>
                  <a:pt x="0" y="3782528"/>
                </a:lnTo>
                <a:lnTo>
                  <a:pt x="0" y="0"/>
                </a:lnTo>
                <a:close/>
              </a:path>
            </a:pathLst>
          </a:custGeom>
          <a:blipFill>
            <a:blip r:embed="rId3"/>
            <a:stretch>
              <a:fillRect l="0" t="-111162" r="0" b="-111162"/>
            </a:stretch>
          </a:blipFill>
        </p:spPr>
      </p:sp>
      <p:grpSp>
        <p:nvGrpSpPr>
          <p:cNvPr name="Group 4" id="4"/>
          <p:cNvGrpSpPr/>
          <p:nvPr/>
        </p:nvGrpSpPr>
        <p:grpSpPr>
          <a:xfrm rot="0">
            <a:off x="34448" y="0"/>
            <a:ext cx="18288000" cy="3782528"/>
            <a:chOff x="0" y="0"/>
            <a:chExt cx="4816593" cy="996221"/>
          </a:xfrm>
        </p:grpSpPr>
        <p:sp>
          <p:nvSpPr>
            <p:cNvPr name="Freeform 5" id="5"/>
            <p:cNvSpPr/>
            <p:nvPr/>
          </p:nvSpPr>
          <p:spPr>
            <a:xfrm flipH="false" flipV="false" rot="0">
              <a:off x="0" y="0"/>
              <a:ext cx="4816592" cy="996221"/>
            </a:xfrm>
            <a:custGeom>
              <a:avLst/>
              <a:gdLst/>
              <a:ahLst/>
              <a:cxnLst/>
              <a:rect r="r" b="b" t="t" l="l"/>
              <a:pathLst>
                <a:path h="996221" w="4816592">
                  <a:moveTo>
                    <a:pt x="0" y="0"/>
                  </a:moveTo>
                  <a:lnTo>
                    <a:pt x="4816592" y="0"/>
                  </a:lnTo>
                  <a:lnTo>
                    <a:pt x="4816592" y="996221"/>
                  </a:lnTo>
                  <a:lnTo>
                    <a:pt x="0" y="996221"/>
                  </a:lnTo>
                  <a:close/>
                </a:path>
              </a:pathLst>
            </a:custGeom>
            <a:solidFill>
              <a:srgbClr val="626953">
                <a:alpha val="37647"/>
              </a:srgbClr>
            </a:solidFill>
          </p:spPr>
        </p:sp>
        <p:sp>
          <p:nvSpPr>
            <p:cNvPr name="TextBox 6" id="6"/>
            <p:cNvSpPr txBox="true"/>
            <p:nvPr/>
          </p:nvSpPr>
          <p:spPr>
            <a:xfrm>
              <a:off x="0" y="-38100"/>
              <a:ext cx="4816593" cy="1034321"/>
            </a:xfrm>
            <a:prstGeom prst="rect">
              <a:avLst/>
            </a:prstGeom>
          </p:spPr>
          <p:txBody>
            <a:bodyPr anchor="ctr" rtlCol="false" tIns="50800" lIns="50800" bIns="50800" rIns="50800"/>
            <a:lstStyle/>
            <a:p>
              <a:pPr algn="ctr">
                <a:lnSpc>
                  <a:spcPts val="2659"/>
                </a:lnSpc>
              </a:pPr>
            </a:p>
          </p:txBody>
        </p:sp>
      </p:grpSp>
      <p:grpSp>
        <p:nvGrpSpPr>
          <p:cNvPr name="Group 7" id="7"/>
          <p:cNvGrpSpPr/>
          <p:nvPr/>
        </p:nvGrpSpPr>
        <p:grpSpPr>
          <a:xfrm rot="0">
            <a:off x="16304123" y="478981"/>
            <a:ext cx="11237485" cy="1543050"/>
            <a:chOff x="0" y="0"/>
            <a:chExt cx="2959667" cy="406400"/>
          </a:xfrm>
        </p:grpSpPr>
        <p:sp>
          <p:nvSpPr>
            <p:cNvPr name="Freeform 8" id="8"/>
            <p:cNvSpPr/>
            <p:nvPr/>
          </p:nvSpPr>
          <p:spPr>
            <a:xfrm flipH="false" flipV="false" rot="0">
              <a:off x="0" y="0"/>
              <a:ext cx="2959667" cy="406400"/>
            </a:xfrm>
            <a:custGeom>
              <a:avLst/>
              <a:gdLst/>
              <a:ahLst/>
              <a:cxnLst/>
              <a:rect r="r" b="b" t="t" l="l"/>
              <a:pathLst>
                <a:path h="406400" w="2959667">
                  <a:moveTo>
                    <a:pt x="41336" y="0"/>
                  </a:moveTo>
                  <a:lnTo>
                    <a:pt x="2918331" y="0"/>
                  </a:lnTo>
                  <a:cubicBezTo>
                    <a:pt x="2929294" y="0"/>
                    <a:pt x="2939808" y="4355"/>
                    <a:pt x="2947560" y="12107"/>
                  </a:cubicBezTo>
                  <a:cubicBezTo>
                    <a:pt x="2955312" y="19859"/>
                    <a:pt x="2959667" y="30373"/>
                    <a:pt x="2959667" y="41336"/>
                  </a:cubicBezTo>
                  <a:lnTo>
                    <a:pt x="2959667" y="365064"/>
                  </a:lnTo>
                  <a:cubicBezTo>
                    <a:pt x="2959667" y="387893"/>
                    <a:pt x="2941160" y="406400"/>
                    <a:pt x="2918331" y="406400"/>
                  </a:cubicBezTo>
                  <a:lnTo>
                    <a:pt x="41336" y="406400"/>
                  </a:lnTo>
                  <a:cubicBezTo>
                    <a:pt x="18507" y="406400"/>
                    <a:pt x="0" y="387893"/>
                    <a:pt x="0" y="365064"/>
                  </a:cubicBezTo>
                  <a:lnTo>
                    <a:pt x="0" y="41336"/>
                  </a:lnTo>
                  <a:cubicBezTo>
                    <a:pt x="0" y="18507"/>
                    <a:pt x="18507" y="0"/>
                    <a:pt x="41336" y="0"/>
                  </a:cubicBezTo>
                  <a:close/>
                </a:path>
              </a:pathLst>
            </a:custGeom>
            <a:solidFill>
              <a:srgbClr val="9EA788"/>
            </a:solidFill>
            <a:ln cap="rnd">
              <a:noFill/>
              <a:prstDash val="solid"/>
              <a:round/>
            </a:ln>
          </p:spPr>
        </p:sp>
        <p:sp>
          <p:nvSpPr>
            <p:cNvPr name="TextBox 9" id="9"/>
            <p:cNvSpPr txBox="true"/>
            <p:nvPr/>
          </p:nvSpPr>
          <p:spPr>
            <a:xfrm>
              <a:off x="0" y="-38100"/>
              <a:ext cx="2959667" cy="444500"/>
            </a:xfrm>
            <a:prstGeom prst="rect">
              <a:avLst/>
            </a:prstGeom>
          </p:spPr>
          <p:txBody>
            <a:bodyPr anchor="ctr" rtlCol="false" tIns="50800" lIns="50800" bIns="50800" rIns="50800"/>
            <a:lstStyle/>
            <a:p>
              <a:pPr algn="ctr">
                <a:lnSpc>
                  <a:spcPts val="2659"/>
                </a:lnSpc>
              </a:pPr>
            </a:p>
          </p:txBody>
        </p:sp>
      </p:grpSp>
      <p:grpSp>
        <p:nvGrpSpPr>
          <p:cNvPr name="Group 10" id="10"/>
          <p:cNvGrpSpPr/>
          <p:nvPr/>
        </p:nvGrpSpPr>
        <p:grpSpPr>
          <a:xfrm rot="0">
            <a:off x="14820700" y="2239478"/>
            <a:ext cx="11237485" cy="1543050"/>
            <a:chOff x="0" y="0"/>
            <a:chExt cx="2959667" cy="406400"/>
          </a:xfrm>
        </p:grpSpPr>
        <p:sp>
          <p:nvSpPr>
            <p:cNvPr name="Freeform 11" id="11"/>
            <p:cNvSpPr/>
            <p:nvPr/>
          </p:nvSpPr>
          <p:spPr>
            <a:xfrm flipH="false" flipV="false" rot="0">
              <a:off x="0" y="0"/>
              <a:ext cx="2959667" cy="406400"/>
            </a:xfrm>
            <a:custGeom>
              <a:avLst/>
              <a:gdLst/>
              <a:ahLst/>
              <a:cxnLst/>
              <a:rect r="r" b="b" t="t" l="l"/>
              <a:pathLst>
                <a:path h="406400" w="2959667">
                  <a:moveTo>
                    <a:pt x="41336" y="0"/>
                  </a:moveTo>
                  <a:lnTo>
                    <a:pt x="2918331" y="0"/>
                  </a:lnTo>
                  <a:cubicBezTo>
                    <a:pt x="2929294" y="0"/>
                    <a:pt x="2939808" y="4355"/>
                    <a:pt x="2947560" y="12107"/>
                  </a:cubicBezTo>
                  <a:cubicBezTo>
                    <a:pt x="2955312" y="19859"/>
                    <a:pt x="2959667" y="30373"/>
                    <a:pt x="2959667" y="41336"/>
                  </a:cubicBezTo>
                  <a:lnTo>
                    <a:pt x="2959667" y="365064"/>
                  </a:lnTo>
                  <a:cubicBezTo>
                    <a:pt x="2959667" y="387893"/>
                    <a:pt x="2941160" y="406400"/>
                    <a:pt x="2918331" y="406400"/>
                  </a:cubicBezTo>
                  <a:lnTo>
                    <a:pt x="41336" y="406400"/>
                  </a:lnTo>
                  <a:cubicBezTo>
                    <a:pt x="18507" y="406400"/>
                    <a:pt x="0" y="387893"/>
                    <a:pt x="0" y="365064"/>
                  </a:cubicBezTo>
                  <a:lnTo>
                    <a:pt x="0" y="41336"/>
                  </a:lnTo>
                  <a:cubicBezTo>
                    <a:pt x="0" y="18507"/>
                    <a:pt x="18507" y="0"/>
                    <a:pt x="41336" y="0"/>
                  </a:cubicBezTo>
                  <a:close/>
                </a:path>
              </a:pathLst>
            </a:custGeom>
            <a:solidFill>
              <a:srgbClr val="CDBE8C"/>
            </a:solidFill>
            <a:ln cap="rnd">
              <a:noFill/>
              <a:prstDash val="solid"/>
              <a:round/>
            </a:ln>
          </p:spPr>
        </p:sp>
        <p:sp>
          <p:nvSpPr>
            <p:cNvPr name="TextBox 12" id="12"/>
            <p:cNvSpPr txBox="true"/>
            <p:nvPr/>
          </p:nvSpPr>
          <p:spPr>
            <a:xfrm>
              <a:off x="0" y="-38100"/>
              <a:ext cx="2959667" cy="444500"/>
            </a:xfrm>
            <a:prstGeom prst="rect">
              <a:avLst/>
            </a:prstGeom>
          </p:spPr>
          <p:txBody>
            <a:bodyPr anchor="ctr" rtlCol="false" tIns="50800" lIns="50800" bIns="50800" rIns="50800"/>
            <a:lstStyle/>
            <a:p>
              <a:pPr algn="ctr">
                <a:lnSpc>
                  <a:spcPts val="2659"/>
                </a:lnSpc>
              </a:pPr>
            </a:p>
          </p:txBody>
        </p:sp>
      </p:grpSp>
      <p:grpSp>
        <p:nvGrpSpPr>
          <p:cNvPr name="Group 13" id="13"/>
          <p:cNvGrpSpPr/>
          <p:nvPr/>
        </p:nvGrpSpPr>
        <p:grpSpPr>
          <a:xfrm rot="0">
            <a:off x="-3034530" y="3011003"/>
            <a:ext cx="15392241" cy="1543050"/>
            <a:chOff x="0" y="0"/>
            <a:chExt cx="4053923" cy="406400"/>
          </a:xfrm>
        </p:grpSpPr>
        <p:sp>
          <p:nvSpPr>
            <p:cNvPr name="Freeform 14" id="14"/>
            <p:cNvSpPr/>
            <p:nvPr/>
          </p:nvSpPr>
          <p:spPr>
            <a:xfrm flipH="false" flipV="false" rot="0">
              <a:off x="0" y="0"/>
              <a:ext cx="4053923" cy="406400"/>
            </a:xfrm>
            <a:custGeom>
              <a:avLst/>
              <a:gdLst/>
              <a:ahLst/>
              <a:cxnLst/>
              <a:rect r="r" b="b" t="t" l="l"/>
              <a:pathLst>
                <a:path h="406400" w="4053923">
                  <a:moveTo>
                    <a:pt x="30179" y="0"/>
                  </a:moveTo>
                  <a:lnTo>
                    <a:pt x="4023745" y="0"/>
                  </a:lnTo>
                  <a:cubicBezTo>
                    <a:pt x="4031749" y="0"/>
                    <a:pt x="4039425" y="3180"/>
                    <a:pt x="4045084" y="8839"/>
                  </a:cubicBezTo>
                  <a:cubicBezTo>
                    <a:pt x="4050744" y="14499"/>
                    <a:pt x="4053923" y="22175"/>
                    <a:pt x="4053923" y="30179"/>
                  </a:cubicBezTo>
                  <a:lnTo>
                    <a:pt x="4053923" y="376221"/>
                  </a:lnTo>
                  <a:cubicBezTo>
                    <a:pt x="4053923" y="384225"/>
                    <a:pt x="4050744" y="391901"/>
                    <a:pt x="4045084" y="397561"/>
                  </a:cubicBezTo>
                  <a:cubicBezTo>
                    <a:pt x="4039425" y="403220"/>
                    <a:pt x="4031749" y="406400"/>
                    <a:pt x="4023745" y="406400"/>
                  </a:cubicBezTo>
                  <a:lnTo>
                    <a:pt x="30179" y="406400"/>
                  </a:lnTo>
                  <a:cubicBezTo>
                    <a:pt x="22175" y="406400"/>
                    <a:pt x="14499" y="403220"/>
                    <a:pt x="8839" y="397561"/>
                  </a:cubicBezTo>
                  <a:cubicBezTo>
                    <a:pt x="3180" y="391901"/>
                    <a:pt x="0" y="384225"/>
                    <a:pt x="0" y="376221"/>
                  </a:cubicBezTo>
                  <a:lnTo>
                    <a:pt x="0" y="30179"/>
                  </a:lnTo>
                  <a:cubicBezTo>
                    <a:pt x="0" y="22175"/>
                    <a:pt x="3180" y="14499"/>
                    <a:pt x="8839" y="8839"/>
                  </a:cubicBezTo>
                  <a:cubicBezTo>
                    <a:pt x="14499" y="3180"/>
                    <a:pt x="22175" y="0"/>
                    <a:pt x="30179" y="0"/>
                  </a:cubicBezTo>
                  <a:close/>
                </a:path>
              </a:pathLst>
            </a:custGeom>
            <a:solidFill>
              <a:srgbClr val="CDBE8C"/>
            </a:solidFill>
            <a:ln cap="rnd">
              <a:noFill/>
              <a:prstDash val="solid"/>
              <a:round/>
            </a:ln>
          </p:spPr>
        </p:sp>
        <p:sp>
          <p:nvSpPr>
            <p:cNvPr name="TextBox 15" id="15"/>
            <p:cNvSpPr txBox="true"/>
            <p:nvPr/>
          </p:nvSpPr>
          <p:spPr>
            <a:xfrm>
              <a:off x="0" y="-38100"/>
              <a:ext cx="4053923" cy="444500"/>
            </a:xfrm>
            <a:prstGeom prst="rect">
              <a:avLst/>
            </a:prstGeom>
          </p:spPr>
          <p:txBody>
            <a:bodyPr anchor="ctr" rtlCol="false" tIns="50800" lIns="50800" bIns="50800" rIns="50800"/>
            <a:lstStyle/>
            <a:p>
              <a:pPr algn="ctr">
                <a:lnSpc>
                  <a:spcPts val="2659"/>
                </a:lnSpc>
              </a:pPr>
            </a:p>
          </p:txBody>
        </p:sp>
      </p:grpSp>
      <p:sp>
        <p:nvSpPr>
          <p:cNvPr name="Freeform 16" id="16"/>
          <p:cNvSpPr/>
          <p:nvPr/>
        </p:nvSpPr>
        <p:spPr>
          <a:xfrm flipH="false" flipV="false" rot="5400000">
            <a:off x="15653228" y="1445844"/>
            <a:ext cx="1301788" cy="1152374"/>
          </a:xfrm>
          <a:custGeom>
            <a:avLst/>
            <a:gdLst/>
            <a:ahLst/>
            <a:cxnLst/>
            <a:rect r="r" b="b" t="t" l="l"/>
            <a:pathLst>
              <a:path h="1152374" w="1301788">
                <a:moveTo>
                  <a:pt x="0" y="0"/>
                </a:moveTo>
                <a:lnTo>
                  <a:pt x="1301789" y="0"/>
                </a:lnTo>
                <a:lnTo>
                  <a:pt x="1301789" y="1152374"/>
                </a:lnTo>
                <a:lnTo>
                  <a:pt x="0" y="1152374"/>
                </a:lnTo>
                <a:lnTo>
                  <a:pt x="0" y="0"/>
                </a:lnTo>
                <a:close/>
              </a:path>
            </a:pathLst>
          </a:custGeom>
          <a:blipFill>
            <a:blip r:embed="rId4">
              <a:extLst>
                <a:ext uri="{96DAC541-7B7A-43D3-8B79-37D633B846F1}">
                  <asvg:svgBlip xmlns:asvg="http://schemas.microsoft.com/office/drawing/2016/SVG/main" r:embed="rId5"/>
                </a:ext>
              </a:extLst>
            </a:blip>
            <a:stretch>
              <a:fillRect l="0" t="0" r="-61751" b="0"/>
            </a:stretch>
          </a:blipFill>
        </p:spPr>
      </p:sp>
      <p:grpSp>
        <p:nvGrpSpPr>
          <p:cNvPr name="Group 17" id="17"/>
          <p:cNvGrpSpPr/>
          <p:nvPr/>
        </p:nvGrpSpPr>
        <p:grpSpPr>
          <a:xfrm rot="0">
            <a:off x="-1441217" y="-860402"/>
            <a:ext cx="2882434" cy="2882434"/>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D9D9D9"/>
              </a:solidFill>
              <a:prstDash val="solid"/>
              <a:miter/>
            </a:ln>
          </p:spPr>
        </p:sp>
        <p:sp>
          <p:nvSpPr>
            <p:cNvPr name="TextBox 19" id="19"/>
            <p:cNvSpPr txBox="true"/>
            <p:nvPr/>
          </p:nvSpPr>
          <p:spPr>
            <a:xfrm>
              <a:off x="76200" y="19050"/>
              <a:ext cx="660400" cy="717550"/>
            </a:xfrm>
            <a:prstGeom prst="rect">
              <a:avLst/>
            </a:prstGeom>
          </p:spPr>
          <p:txBody>
            <a:bodyPr anchor="ctr" rtlCol="false" tIns="50800" lIns="50800" bIns="50800" rIns="50800"/>
            <a:lstStyle/>
            <a:p>
              <a:pPr algn="ctr">
                <a:lnSpc>
                  <a:spcPts val="2399"/>
                </a:lnSpc>
              </a:pPr>
            </a:p>
          </p:txBody>
        </p:sp>
      </p:grpSp>
      <p:grpSp>
        <p:nvGrpSpPr>
          <p:cNvPr name="Group 20" id="20"/>
          <p:cNvGrpSpPr/>
          <p:nvPr/>
        </p:nvGrpSpPr>
        <p:grpSpPr>
          <a:xfrm rot="0">
            <a:off x="7702782" y="-3123713"/>
            <a:ext cx="2882434" cy="2882434"/>
            <a:chOff x="0" y="0"/>
            <a:chExt cx="812800" cy="812800"/>
          </a:xfrm>
        </p:grpSpPr>
        <p:sp>
          <p:nvSpPr>
            <p:cNvPr name="Freeform 21" id="2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D9D9D9"/>
              </a:solidFill>
              <a:prstDash val="solid"/>
              <a:miter/>
            </a:ln>
          </p:spPr>
        </p:sp>
        <p:sp>
          <p:nvSpPr>
            <p:cNvPr name="TextBox 22" id="22"/>
            <p:cNvSpPr txBox="true"/>
            <p:nvPr/>
          </p:nvSpPr>
          <p:spPr>
            <a:xfrm>
              <a:off x="76200" y="19050"/>
              <a:ext cx="660400" cy="717550"/>
            </a:xfrm>
            <a:prstGeom prst="rect">
              <a:avLst/>
            </a:prstGeom>
          </p:spPr>
          <p:txBody>
            <a:bodyPr anchor="ctr" rtlCol="false" tIns="50800" lIns="50800" bIns="50800" rIns="50800"/>
            <a:lstStyle/>
            <a:p>
              <a:pPr algn="ctr">
                <a:lnSpc>
                  <a:spcPts val="2399"/>
                </a:lnSpc>
              </a:pPr>
            </a:p>
          </p:txBody>
        </p:sp>
      </p:grpSp>
      <p:grpSp>
        <p:nvGrpSpPr>
          <p:cNvPr name="Group 23" id="23"/>
          <p:cNvGrpSpPr/>
          <p:nvPr/>
        </p:nvGrpSpPr>
        <p:grpSpPr>
          <a:xfrm rot="0">
            <a:off x="861268" y="5156025"/>
            <a:ext cx="1730570" cy="1730570"/>
            <a:chOff x="0" y="0"/>
            <a:chExt cx="812800" cy="812800"/>
          </a:xfrm>
        </p:grpSpPr>
        <p:sp>
          <p:nvSpPr>
            <p:cNvPr name="Freeform 24" id="2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EA788"/>
            </a:solidFill>
          </p:spPr>
        </p:sp>
        <p:sp>
          <p:nvSpPr>
            <p:cNvPr name="TextBox 25" id="25"/>
            <p:cNvSpPr txBox="true"/>
            <p:nvPr/>
          </p:nvSpPr>
          <p:spPr>
            <a:xfrm>
              <a:off x="76200" y="38100"/>
              <a:ext cx="660400" cy="698500"/>
            </a:xfrm>
            <a:prstGeom prst="rect">
              <a:avLst/>
            </a:prstGeom>
          </p:spPr>
          <p:txBody>
            <a:bodyPr anchor="ctr" rtlCol="false" tIns="46594" lIns="46594" bIns="46594" rIns="46594"/>
            <a:lstStyle/>
            <a:p>
              <a:pPr algn="ctr">
                <a:lnSpc>
                  <a:spcPts val="2660"/>
                </a:lnSpc>
              </a:pPr>
            </a:p>
          </p:txBody>
        </p:sp>
      </p:grpSp>
      <p:sp>
        <p:nvSpPr>
          <p:cNvPr name="Freeform 26" id="26"/>
          <p:cNvSpPr/>
          <p:nvPr/>
        </p:nvSpPr>
        <p:spPr>
          <a:xfrm flipH="false" flipV="false" rot="0">
            <a:off x="1125249" y="5433338"/>
            <a:ext cx="1154186" cy="1143694"/>
          </a:xfrm>
          <a:custGeom>
            <a:avLst/>
            <a:gdLst/>
            <a:ahLst/>
            <a:cxnLst/>
            <a:rect r="r" b="b" t="t" l="l"/>
            <a:pathLst>
              <a:path h="1143694" w="1154186">
                <a:moveTo>
                  <a:pt x="0" y="0"/>
                </a:moveTo>
                <a:lnTo>
                  <a:pt x="1154186" y="0"/>
                </a:lnTo>
                <a:lnTo>
                  <a:pt x="1154186" y="1143694"/>
                </a:lnTo>
                <a:lnTo>
                  <a:pt x="0" y="114369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27" id="27"/>
          <p:cNvGrpSpPr/>
          <p:nvPr/>
        </p:nvGrpSpPr>
        <p:grpSpPr>
          <a:xfrm rot="0">
            <a:off x="9118470" y="5252769"/>
            <a:ext cx="1730570" cy="1730570"/>
            <a:chOff x="0" y="0"/>
            <a:chExt cx="2307426" cy="2307426"/>
          </a:xfrm>
        </p:grpSpPr>
        <p:grpSp>
          <p:nvGrpSpPr>
            <p:cNvPr name="Group 28" id="28"/>
            <p:cNvGrpSpPr/>
            <p:nvPr/>
          </p:nvGrpSpPr>
          <p:grpSpPr>
            <a:xfrm rot="0">
              <a:off x="0" y="0"/>
              <a:ext cx="2307426" cy="2307426"/>
              <a:chOff x="0" y="0"/>
              <a:chExt cx="812800" cy="812800"/>
            </a:xfrm>
          </p:grpSpPr>
          <p:sp>
            <p:nvSpPr>
              <p:cNvPr name="Freeform 29" id="2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EA788"/>
              </a:solidFill>
            </p:spPr>
          </p:sp>
          <p:sp>
            <p:nvSpPr>
              <p:cNvPr name="TextBox 30" id="30"/>
              <p:cNvSpPr txBox="true"/>
              <p:nvPr/>
            </p:nvSpPr>
            <p:spPr>
              <a:xfrm>
                <a:off x="76200" y="38100"/>
                <a:ext cx="660400" cy="698500"/>
              </a:xfrm>
              <a:prstGeom prst="rect">
                <a:avLst/>
              </a:prstGeom>
            </p:spPr>
            <p:txBody>
              <a:bodyPr anchor="ctr" rtlCol="false" tIns="46594" lIns="46594" bIns="46594" rIns="46594"/>
              <a:lstStyle/>
              <a:p>
                <a:pPr algn="ctr">
                  <a:lnSpc>
                    <a:spcPts val="2660"/>
                  </a:lnSpc>
                </a:pPr>
              </a:p>
            </p:txBody>
          </p:sp>
        </p:grpSp>
        <p:sp>
          <p:nvSpPr>
            <p:cNvPr name="Freeform 31" id="31"/>
            <p:cNvSpPr/>
            <p:nvPr/>
          </p:nvSpPr>
          <p:spPr>
            <a:xfrm flipH="false" flipV="false" rot="0">
              <a:off x="474399" y="474399"/>
              <a:ext cx="1358628" cy="1358628"/>
            </a:xfrm>
            <a:custGeom>
              <a:avLst/>
              <a:gdLst/>
              <a:ahLst/>
              <a:cxnLst/>
              <a:rect r="r" b="b" t="t" l="l"/>
              <a:pathLst>
                <a:path h="1358628" w="1358628">
                  <a:moveTo>
                    <a:pt x="0" y="0"/>
                  </a:moveTo>
                  <a:lnTo>
                    <a:pt x="1358628" y="0"/>
                  </a:lnTo>
                  <a:lnTo>
                    <a:pt x="1358628" y="1358628"/>
                  </a:lnTo>
                  <a:lnTo>
                    <a:pt x="0" y="135862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grpSp>
        <p:nvGrpSpPr>
          <p:cNvPr name="Group 32" id="32"/>
          <p:cNvGrpSpPr/>
          <p:nvPr/>
        </p:nvGrpSpPr>
        <p:grpSpPr>
          <a:xfrm rot="0">
            <a:off x="837057" y="8030288"/>
            <a:ext cx="1730570" cy="1730570"/>
            <a:chOff x="0" y="0"/>
            <a:chExt cx="2307426" cy="2307426"/>
          </a:xfrm>
        </p:grpSpPr>
        <p:grpSp>
          <p:nvGrpSpPr>
            <p:cNvPr name="Group 33" id="33"/>
            <p:cNvGrpSpPr/>
            <p:nvPr/>
          </p:nvGrpSpPr>
          <p:grpSpPr>
            <a:xfrm rot="0">
              <a:off x="0" y="0"/>
              <a:ext cx="2307426" cy="2307426"/>
              <a:chOff x="0" y="0"/>
              <a:chExt cx="812800" cy="812800"/>
            </a:xfrm>
          </p:grpSpPr>
          <p:sp>
            <p:nvSpPr>
              <p:cNvPr name="Freeform 34" id="3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EA788"/>
              </a:solidFill>
            </p:spPr>
          </p:sp>
          <p:sp>
            <p:nvSpPr>
              <p:cNvPr name="TextBox 35" id="35"/>
              <p:cNvSpPr txBox="true"/>
              <p:nvPr/>
            </p:nvSpPr>
            <p:spPr>
              <a:xfrm>
                <a:off x="76200" y="38100"/>
                <a:ext cx="660400" cy="698500"/>
              </a:xfrm>
              <a:prstGeom prst="rect">
                <a:avLst/>
              </a:prstGeom>
            </p:spPr>
            <p:txBody>
              <a:bodyPr anchor="ctr" rtlCol="false" tIns="46594" lIns="46594" bIns="46594" rIns="46594"/>
              <a:lstStyle/>
              <a:p>
                <a:pPr algn="ctr">
                  <a:lnSpc>
                    <a:spcPts val="2660"/>
                  </a:lnSpc>
                </a:pPr>
              </a:p>
            </p:txBody>
          </p:sp>
        </p:grpSp>
        <p:sp>
          <p:nvSpPr>
            <p:cNvPr name="Freeform 36" id="36"/>
            <p:cNvSpPr/>
            <p:nvPr/>
          </p:nvSpPr>
          <p:spPr>
            <a:xfrm flipH="false" flipV="false" rot="0">
              <a:off x="514223" y="303875"/>
              <a:ext cx="1408947" cy="1679818"/>
            </a:xfrm>
            <a:custGeom>
              <a:avLst/>
              <a:gdLst/>
              <a:ahLst/>
              <a:cxnLst/>
              <a:rect r="r" b="b" t="t" l="l"/>
              <a:pathLst>
                <a:path h="1679818" w="1408947">
                  <a:moveTo>
                    <a:pt x="0" y="0"/>
                  </a:moveTo>
                  <a:lnTo>
                    <a:pt x="1408948" y="0"/>
                  </a:lnTo>
                  <a:lnTo>
                    <a:pt x="1408948" y="1679818"/>
                  </a:lnTo>
                  <a:lnTo>
                    <a:pt x="0" y="1679818"/>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grpSp>
      <p:sp>
        <p:nvSpPr>
          <p:cNvPr name="TextBox 37" id="37"/>
          <p:cNvSpPr txBox="true"/>
          <p:nvPr/>
        </p:nvSpPr>
        <p:spPr>
          <a:xfrm rot="0">
            <a:off x="775996" y="3303327"/>
            <a:ext cx="10073044" cy="1029335"/>
          </a:xfrm>
          <a:prstGeom prst="rect">
            <a:avLst/>
          </a:prstGeom>
        </p:spPr>
        <p:txBody>
          <a:bodyPr anchor="t" rtlCol="false" tIns="0" lIns="0" bIns="0" rIns="0">
            <a:spAutoFit/>
          </a:bodyPr>
          <a:lstStyle/>
          <a:p>
            <a:pPr>
              <a:lnSpc>
                <a:spcPts val="7479"/>
              </a:lnSpc>
            </a:pPr>
            <a:r>
              <a:rPr lang="en-US" sz="6799">
                <a:solidFill>
                  <a:srgbClr val="FFFFFF"/>
                </a:solidFill>
                <a:latin typeface="Poppins Ultra-Bold"/>
              </a:rPr>
              <a:t>VALUES PROPOSITION</a:t>
            </a:r>
          </a:p>
        </p:txBody>
      </p:sp>
      <p:sp>
        <p:nvSpPr>
          <p:cNvPr name="TextBox 38" id="38"/>
          <p:cNvSpPr txBox="true"/>
          <p:nvPr/>
        </p:nvSpPr>
        <p:spPr>
          <a:xfrm rot="0">
            <a:off x="11153839" y="5683172"/>
            <a:ext cx="6413408" cy="638175"/>
          </a:xfrm>
          <a:prstGeom prst="rect">
            <a:avLst/>
          </a:prstGeom>
        </p:spPr>
        <p:txBody>
          <a:bodyPr anchor="t" rtlCol="false" tIns="0" lIns="0" bIns="0" rIns="0">
            <a:spAutoFit/>
          </a:bodyPr>
          <a:lstStyle/>
          <a:p>
            <a:pPr>
              <a:lnSpc>
                <a:spcPts val="4799"/>
              </a:lnSpc>
            </a:pPr>
            <a:r>
              <a:rPr lang="en-US" sz="3999">
                <a:solidFill>
                  <a:srgbClr val="626953"/>
                </a:solidFill>
                <a:latin typeface="Poppins Bold"/>
              </a:rPr>
              <a:t>Accuracy Classification</a:t>
            </a:r>
          </a:p>
        </p:txBody>
      </p:sp>
      <p:sp>
        <p:nvSpPr>
          <p:cNvPr name="TextBox 39" id="39"/>
          <p:cNvSpPr txBox="true"/>
          <p:nvPr/>
        </p:nvSpPr>
        <p:spPr>
          <a:xfrm rot="0">
            <a:off x="2870670" y="5606972"/>
            <a:ext cx="4543521" cy="717550"/>
          </a:xfrm>
          <a:prstGeom prst="rect">
            <a:avLst/>
          </a:prstGeom>
        </p:spPr>
        <p:txBody>
          <a:bodyPr anchor="t" rtlCol="false" tIns="0" lIns="0" bIns="0" rIns="0">
            <a:spAutoFit/>
          </a:bodyPr>
          <a:lstStyle/>
          <a:p>
            <a:pPr>
              <a:lnSpc>
                <a:spcPts val="5599"/>
              </a:lnSpc>
              <a:spcBef>
                <a:spcPct val="0"/>
              </a:spcBef>
            </a:pPr>
            <a:r>
              <a:rPr lang="en-US" sz="3999">
                <a:solidFill>
                  <a:srgbClr val="626953"/>
                </a:solidFill>
                <a:latin typeface="Poppins Bold"/>
              </a:rPr>
              <a:t>Early Detection</a:t>
            </a:r>
          </a:p>
        </p:txBody>
      </p:sp>
      <p:sp>
        <p:nvSpPr>
          <p:cNvPr name="TextBox 40" id="40"/>
          <p:cNvSpPr txBox="true"/>
          <p:nvPr/>
        </p:nvSpPr>
        <p:spPr>
          <a:xfrm rot="0">
            <a:off x="2870670" y="8557435"/>
            <a:ext cx="5883695" cy="638175"/>
          </a:xfrm>
          <a:prstGeom prst="rect">
            <a:avLst/>
          </a:prstGeom>
        </p:spPr>
        <p:txBody>
          <a:bodyPr anchor="t" rtlCol="false" tIns="0" lIns="0" bIns="0" rIns="0">
            <a:spAutoFit/>
          </a:bodyPr>
          <a:lstStyle/>
          <a:p>
            <a:pPr>
              <a:lnSpc>
                <a:spcPts val="4799"/>
              </a:lnSpc>
            </a:pPr>
            <a:r>
              <a:rPr lang="en-US" sz="3999">
                <a:solidFill>
                  <a:srgbClr val="626953"/>
                </a:solidFill>
                <a:latin typeface="Poppins Bold"/>
              </a:rPr>
              <a:t>User friendly interface</a:t>
            </a:r>
          </a:p>
        </p:txBody>
      </p:sp>
      <p:grpSp>
        <p:nvGrpSpPr>
          <p:cNvPr name="Group 41" id="41"/>
          <p:cNvGrpSpPr/>
          <p:nvPr/>
        </p:nvGrpSpPr>
        <p:grpSpPr>
          <a:xfrm rot="0">
            <a:off x="9118470" y="8030288"/>
            <a:ext cx="1730570" cy="1730570"/>
            <a:chOff x="0" y="0"/>
            <a:chExt cx="2307426" cy="2307426"/>
          </a:xfrm>
        </p:grpSpPr>
        <p:grpSp>
          <p:nvGrpSpPr>
            <p:cNvPr name="Group 42" id="42"/>
            <p:cNvGrpSpPr/>
            <p:nvPr/>
          </p:nvGrpSpPr>
          <p:grpSpPr>
            <a:xfrm rot="0">
              <a:off x="0" y="0"/>
              <a:ext cx="2307426" cy="2307426"/>
              <a:chOff x="0" y="0"/>
              <a:chExt cx="812800" cy="812800"/>
            </a:xfrm>
          </p:grpSpPr>
          <p:sp>
            <p:nvSpPr>
              <p:cNvPr name="Freeform 43" id="4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EA788"/>
              </a:solidFill>
            </p:spPr>
          </p:sp>
          <p:sp>
            <p:nvSpPr>
              <p:cNvPr name="TextBox 44" id="44"/>
              <p:cNvSpPr txBox="true"/>
              <p:nvPr/>
            </p:nvSpPr>
            <p:spPr>
              <a:xfrm>
                <a:off x="76200" y="38100"/>
                <a:ext cx="660400" cy="698500"/>
              </a:xfrm>
              <a:prstGeom prst="rect">
                <a:avLst/>
              </a:prstGeom>
            </p:spPr>
            <p:txBody>
              <a:bodyPr anchor="ctr" rtlCol="false" tIns="46594" lIns="46594" bIns="46594" rIns="46594"/>
              <a:lstStyle/>
              <a:p>
                <a:pPr algn="ctr">
                  <a:lnSpc>
                    <a:spcPts val="2660"/>
                  </a:lnSpc>
                </a:pPr>
              </a:p>
            </p:txBody>
          </p:sp>
        </p:grpSp>
        <p:sp>
          <p:nvSpPr>
            <p:cNvPr name="Freeform 45" id="45"/>
            <p:cNvSpPr/>
            <p:nvPr/>
          </p:nvSpPr>
          <p:spPr>
            <a:xfrm flipH="false" flipV="false" rot="0">
              <a:off x="179728" y="179728"/>
              <a:ext cx="1947970" cy="1947970"/>
            </a:xfrm>
            <a:custGeom>
              <a:avLst/>
              <a:gdLst/>
              <a:ahLst/>
              <a:cxnLst/>
              <a:rect r="r" b="b" t="t" l="l"/>
              <a:pathLst>
                <a:path h="1947970" w="1947970">
                  <a:moveTo>
                    <a:pt x="0" y="0"/>
                  </a:moveTo>
                  <a:lnTo>
                    <a:pt x="1947970" y="0"/>
                  </a:lnTo>
                  <a:lnTo>
                    <a:pt x="1947970" y="1947970"/>
                  </a:lnTo>
                  <a:lnTo>
                    <a:pt x="0" y="194797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grpSp>
      <p:sp>
        <p:nvSpPr>
          <p:cNvPr name="TextBox 46" id="46"/>
          <p:cNvSpPr txBox="true"/>
          <p:nvPr/>
        </p:nvSpPr>
        <p:spPr>
          <a:xfrm rot="0">
            <a:off x="11210989" y="8557435"/>
            <a:ext cx="6413408" cy="638175"/>
          </a:xfrm>
          <a:prstGeom prst="rect">
            <a:avLst/>
          </a:prstGeom>
        </p:spPr>
        <p:txBody>
          <a:bodyPr anchor="t" rtlCol="false" tIns="0" lIns="0" bIns="0" rIns="0">
            <a:spAutoFit/>
          </a:bodyPr>
          <a:lstStyle/>
          <a:p>
            <a:pPr>
              <a:lnSpc>
                <a:spcPts val="4799"/>
              </a:lnSpc>
            </a:pPr>
            <a:r>
              <a:rPr lang="en-US" sz="3999">
                <a:solidFill>
                  <a:srgbClr val="626953"/>
                </a:solidFill>
                <a:latin typeface="Poppins Bold"/>
              </a:rPr>
              <a:t>Data-Driven Insights</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alphaModFix amt="50000"/>
            </a:blip>
            <a:stretch>
              <a:fillRect l="-15444" t="0" r="-15444" b="0"/>
            </a:stretch>
          </a:blipFill>
        </p:spPr>
      </p:sp>
      <p:sp>
        <p:nvSpPr>
          <p:cNvPr name="Freeform 3" id="3"/>
          <p:cNvSpPr/>
          <p:nvPr/>
        </p:nvSpPr>
        <p:spPr>
          <a:xfrm flipH="false" flipV="false" rot="0">
            <a:off x="0" y="0"/>
            <a:ext cx="18288000" cy="3782528"/>
          </a:xfrm>
          <a:custGeom>
            <a:avLst/>
            <a:gdLst/>
            <a:ahLst/>
            <a:cxnLst/>
            <a:rect r="r" b="b" t="t" l="l"/>
            <a:pathLst>
              <a:path h="3782528" w="18288000">
                <a:moveTo>
                  <a:pt x="0" y="0"/>
                </a:moveTo>
                <a:lnTo>
                  <a:pt x="18288000" y="0"/>
                </a:lnTo>
                <a:lnTo>
                  <a:pt x="18288000" y="3782528"/>
                </a:lnTo>
                <a:lnTo>
                  <a:pt x="0" y="3782528"/>
                </a:lnTo>
                <a:lnTo>
                  <a:pt x="0" y="0"/>
                </a:lnTo>
                <a:close/>
              </a:path>
            </a:pathLst>
          </a:custGeom>
          <a:blipFill>
            <a:blip r:embed="rId3"/>
            <a:stretch>
              <a:fillRect l="0" t="-111162" r="0" b="-111162"/>
            </a:stretch>
          </a:blipFill>
        </p:spPr>
      </p:sp>
      <p:grpSp>
        <p:nvGrpSpPr>
          <p:cNvPr name="Group 4" id="4"/>
          <p:cNvGrpSpPr/>
          <p:nvPr/>
        </p:nvGrpSpPr>
        <p:grpSpPr>
          <a:xfrm rot="0">
            <a:off x="0" y="0"/>
            <a:ext cx="18288000" cy="3782528"/>
            <a:chOff x="0" y="0"/>
            <a:chExt cx="4816593" cy="996221"/>
          </a:xfrm>
        </p:grpSpPr>
        <p:sp>
          <p:nvSpPr>
            <p:cNvPr name="Freeform 5" id="5"/>
            <p:cNvSpPr/>
            <p:nvPr/>
          </p:nvSpPr>
          <p:spPr>
            <a:xfrm flipH="false" flipV="false" rot="0">
              <a:off x="0" y="0"/>
              <a:ext cx="4816592" cy="996221"/>
            </a:xfrm>
            <a:custGeom>
              <a:avLst/>
              <a:gdLst/>
              <a:ahLst/>
              <a:cxnLst/>
              <a:rect r="r" b="b" t="t" l="l"/>
              <a:pathLst>
                <a:path h="996221" w="4816592">
                  <a:moveTo>
                    <a:pt x="0" y="0"/>
                  </a:moveTo>
                  <a:lnTo>
                    <a:pt x="4816592" y="0"/>
                  </a:lnTo>
                  <a:lnTo>
                    <a:pt x="4816592" y="996221"/>
                  </a:lnTo>
                  <a:lnTo>
                    <a:pt x="0" y="996221"/>
                  </a:lnTo>
                  <a:close/>
                </a:path>
              </a:pathLst>
            </a:custGeom>
            <a:solidFill>
              <a:srgbClr val="626953">
                <a:alpha val="37647"/>
              </a:srgbClr>
            </a:solidFill>
          </p:spPr>
        </p:sp>
        <p:sp>
          <p:nvSpPr>
            <p:cNvPr name="TextBox 6" id="6"/>
            <p:cNvSpPr txBox="true"/>
            <p:nvPr/>
          </p:nvSpPr>
          <p:spPr>
            <a:xfrm>
              <a:off x="0" y="-38100"/>
              <a:ext cx="4816593" cy="1034321"/>
            </a:xfrm>
            <a:prstGeom prst="rect">
              <a:avLst/>
            </a:prstGeom>
          </p:spPr>
          <p:txBody>
            <a:bodyPr anchor="ctr" rtlCol="false" tIns="50800" lIns="50800" bIns="50800" rIns="50800"/>
            <a:lstStyle/>
            <a:p>
              <a:pPr algn="ctr">
                <a:lnSpc>
                  <a:spcPts val="2659"/>
                </a:lnSpc>
              </a:pPr>
            </a:p>
          </p:txBody>
        </p:sp>
      </p:grpSp>
      <p:grpSp>
        <p:nvGrpSpPr>
          <p:cNvPr name="Group 7" id="7"/>
          <p:cNvGrpSpPr/>
          <p:nvPr/>
        </p:nvGrpSpPr>
        <p:grpSpPr>
          <a:xfrm rot="0">
            <a:off x="16304123" y="478981"/>
            <a:ext cx="11237485" cy="1543050"/>
            <a:chOff x="0" y="0"/>
            <a:chExt cx="2959667" cy="406400"/>
          </a:xfrm>
        </p:grpSpPr>
        <p:sp>
          <p:nvSpPr>
            <p:cNvPr name="Freeform 8" id="8"/>
            <p:cNvSpPr/>
            <p:nvPr/>
          </p:nvSpPr>
          <p:spPr>
            <a:xfrm flipH="false" flipV="false" rot="0">
              <a:off x="0" y="0"/>
              <a:ext cx="2959667" cy="406400"/>
            </a:xfrm>
            <a:custGeom>
              <a:avLst/>
              <a:gdLst/>
              <a:ahLst/>
              <a:cxnLst/>
              <a:rect r="r" b="b" t="t" l="l"/>
              <a:pathLst>
                <a:path h="406400" w="2959667">
                  <a:moveTo>
                    <a:pt x="41336" y="0"/>
                  </a:moveTo>
                  <a:lnTo>
                    <a:pt x="2918331" y="0"/>
                  </a:lnTo>
                  <a:cubicBezTo>
                    <a:pt x="2929294" y="0"/>
                    <a:pt x="2939808" y="4355"/>
                    <a:pt x="2947560" y="12107"/>
                  </a:cubicBezTo>
                  <a:cubicBezTo>
                    <a:pt x="2955312" y="19859"/>
                    <a:pt x="2959667" y="30373"/>
                    <a:pt x="2959667" y="41336"/>
                  </a:cubicBezTo>
                  <a:lnTo>
                    <a:pt x="2959667" y="365064"/>
                  </a:lnTo>
                  <a:cubicBezTo>
                    <a:pt x="2959667" y="387893"/>
                    <a:pt x="2941160" y="406400"/>
                    <a:pt x="2918331" y="406400"/>
                  </a:cubicBezTo>
                  <a:lnTo>
                    <a:pt x="41336" y="406400"/>
                  </a:lnTo>
                  <a:cubicBezTo>
                    <a:pt x="18507" y="406400"/>
                    <a:pt x="0" y="387893"/>
                    <a:pt x="0" y="365064"/>
                  </a:cubicBezTo>
                  <a:lnTo>
                    <a:pt x="0" y="41336"/>
                  </a:lnTo>
                  <a:cubicBezTo>
                    <a:pt x="0" y="18507"/>
                    <a:pt x="18507" y="0"/>
                    <a:pt x="41336" y="0"/>
                  </a:cubicBezTo>
                  <a:close/>
                </a:path>
              </a:pathLst>
            </a:custGeom>
            <a:solidFill>
              <a:srgbClr val="9EA788"/>
            </a:solidFill>
            <a:ln cap="rnd">
              <a:noFill/>
              <a:prstDash val="solid"/>
              <a:round/>
            </a:ln>
          </p:spPr>
        </p:sp>
        <p:sp>
          <p:nvSpPr>
            <p:cNvPr name="TextBox 9" id="9"/>
            <p:cNvSpPr txBox="true"/>
            <p:nvPr/>
          </p:nvSpPr>
          <p:spPr>
            <a:xfrm>
              <a:off x="0" y="-38100"/>
              <a:ext cx="2959667" cy="444500"/>
            </a:xfrm>
            <a:prstGeom prst="rect">
              <a:avLst/>
            </a:prstGeom>
          </p:spPr>
          <p:txBody>
            <a:bodyPr anchor="ctr" rtlCol="false" tIns="50800" lIns="50800" bIns="50800" rIns="50800"/>
            <a:lstStyle/>
            <a:p>
              <a:pPr algn="ctr">
                <a:lnSpc>
                  <a:spcPts val="2659"/>
                </a:lnSpc>
              </a:pPr>
            </a:p>
          </p:txBody>
        </p:sp>
      </p:grpSp>
      <p:grpSp>
        <p:nvGrpSpPr>
          <p:cNvPr name="Group 10" id="10"/>
          <p:cNvGrpSpPr/>
          <p:nvPr/>
        </p:nvGrpSpPr>
        <p:grpSpPr>
          <a:xfrm rot="0">
            <a:off x="14820700" y="2239478"/>
            <a:ext cx="11237485" cy="1543050"/>
            <a:chOff x="0" y="0"/>
            <a:chExt cx="2959667" cy="406400"/>
          </a:xfrm>
        </p:grpSpPr>
        <p:sp>
          <p:nvSpPr>
            <p:cNvPr name="Freeform 11" id="11"/>
            <p:cNvSpPr/>
            <p:nvPr/>
          </p:nvSpPr>
          <p:spPr>
            <a:xfrm flipH="false" flipV="false" rot="0">
              <a:off x="0" y="0"/>
              <a:ext cx="2959667" cy="406400"/>
            </a:xfrm>
            <a:custGeom>
              <a:avLst/>
              <a:gdLst/>
              <a:ahLst/>
              <a:cxnLst/>
              <a:rect r="r" b="b" t="t" l="l"/>
              <a:pathLst>
                <a:path h="406400" w="2959667">
                  <a:moveTo>
                    <a:pt x="41336" y="0"/>
                  </a:moveTo>
                  <a:lnTo>
                    <a:pt x="2918331" y="0"/>
                  </a:lnTo>
                  <a:cubicBezTo>
                    <a:pt x="2929294" y="0"/>
                    <a:pt x="2939808" y="4355"/>
                    <a:pt x="2947560" y="12107"/>
                  </a:cubicBezTo>
                  <a:cubicBezTo>
                    <a:pt x="2955312" y="19859"/>
                    <a:pt x="2959667" y="30373"/>
                    <a:pt x="2959667" y="41336"/>
                  </a:cubicBezTo>
                  <a:lnTo>
                    <a:pt x="2959667" y="365064"/>
                  </a:lnTo>
                  <a:cubicBezTo>
                    <a:pt x="2959667" y="387893"/>
                    <a:pt x="2941160" y="406400"/>
                    <a:pt x="2918331" y="406400"/>
                  </a:cubicBezTo>
                  <a:lnTo>
                    <a:pt x="41336" y="406400"/>
                  </a:lnTo>
                  <a:cubicBezTo>
                    <a:pt x="18507" y="406400"/>
                    <a:pt x="0" y="387893"/>
                    <a:pt x="0" y="365064"/>
                  </a:cubicBezTo>
                  <a:lnTo>
                    <a:pt x="0" y="41336"/>
                  </a:lnTo>
                  <a:cubicBezTo>
                    <a:pt x="0" y="18507"/>
                    <a:pt x="18507" y="0"/>
                    <a:pt x="41336" y="0"/>
                  </a:cubicBezTo>
                  <a:close/>
                </a:path>
              </a:pathLst>
            </a:custGeom>
            <a:solidFill>
              <a:srgbClr val="CDBE8C"/>
            </a:solidFill>
            <a:ln cap="rnd">
              <a:noFill/>
              <a:prstDash val="solid"/>
              <a:round/>
            </a:ln>
          </p:spPr>
        </p:sp>
        <p:sp>
          <p:nvSpPr>
            <p:cNvPr name="TextBox 12" id="12"/>
            <p:cNvSpPr txBox="true"/>
            <p:nvPr/>
          </p:nvSpPr>
          <p:spPr>
            <a:xfrm>
              <a:off x="0" y="-38100"/>
              <a:ext cx="2959667" cy="444500"/>
            </a:xfrm>
            <a:prstGeom prst="rect">
              <a:avLst/>
            </a:prstGeom>
          </p:spPr>
          <p:txBody>
            <a:bodyPr anchor="ctr" rtlCol="false" tIns="50800" lIns="50800" bIns="50800" rIns="50800"/>
            <a:lstStyle/>
            <a:p>
              <a:pPr algn="ctr">
                <a:lnSpc>
                  <a:spcPts val="2659"/>
                </a:lnSpc>
              </a:pPr>
            </a:p>
          </p:txBody>
        </p:sp>
      </p:grpSp>
      <p:grpSp>
        <p:nvGrpSpPr>
          <p:cNvPr name="Group 13" id="13"/>
          <p:cNvGrpSpPr/>
          <p:nvPr/>
        </p:nvGrpSpPr>
        <p:grpSpPr>
          <a:xfrm rot="0">
            <a:off x="-3034530" y="3011003"/>
            <a:ext cx="8534182" cy="1543050"/>
            <a:chOff x="0" y="0"/>
            <a:chExt cx="2247686" cy="406400"/>
          </a:xfrm>
        </p:grpSpPr>
        <p:sp>
          <p:nvSpPr>
            <p:cNvPr name="Freeform 14" id="14"/>
            <p:cNvSpPr/>
            <p:nvPr/>
          </p:nvSpPr>
          <p:spPr>
            <a:xfrm flipH="false" flipV="false" rot="0">
              <a:off x="0" y="0"/>
              <a:ext cx="2247686" cy="406400"/>
            </a:xfrm>
            <a:custGeom>
              <a:avLst/>
              <a:gdLst/>
              <a:ahLst/>
              <a:cxnLst/>
              <a:rect r="r" b="b" t="t" l="l"/>
              <a:pathLst>
                <a:path h="406400" w="2247686">
                  <a:moveTo>
                    <a:pt x="54430" y="0"/>
                  </a:moveTo>
                  <a:lnTo>
                    <a:pt x="2193256" y="0"/>
                  </a:lnTo>
                  <a:cubicBezTo>
                    <a:pt x="2207692" y="0"/>
                    <a:pt x="2221536" y="5735"/>
                    <a:pt x="2231744" y="15942"/>
                  </a:cubicBezTo>
                  <a:cubicBezTo>
                    <a:pt x="2241951" y="26150"/>
                    <a:pt x="2247686" y="39994"/>
                    <a:pt x="2247686" y="54430"/>
                  </a:cubicBezTo>
                  <a:lnTo>
                    <a:pt x="2247686" y="351970"/>
                  </a:lnTo>
                  <a:cubicBezTo>
                    <a:pt x="2247686" y="366406"/>
                    <a:pt x="2241951" y="380250"/>
                    <a:pt x="2231744" y="390458"/>
                  </a:cubicBezTo>
                  <a:cubicBezTo>
                    <a:pt x="2221536" y="400665"/>
                    <a:pt x="2207692" y="406400"/>
                    <a:pt x="2193256" y="406400"/>
                  </a:cubicBezTo>
                  <a:lnTo>
                    <a:pt x="54430" y="406400"/>
                  </a:lnTo>
                  <a:cubicBezTo>
                    <a:pt x="39994" y="406400"/>
                    <a:pt x="26150" y="400665"/>
                    <a:pt x="15942" y="390458"/>
                  </a:cubicBezTo>
                  <a:cubicBezTo>
                    <a:pt x="5735" y="380250"/>
                    <a:pt x="0" y="366406"/>
                    <a:pt x="0" y="351970"/>
                  </a:cubicBezTo>
                  <a:lnTo>
                    <a:pt x="0" y="54430"/>
                  </a:lnTo>
                  <a:cubicBezTo>
                    <a:pt x="0" y="39994"/>
                    <a:pt x="5735" y="26150"/>
                    <a:pt x="15942" y="15942"/>
                  </a:cubicBezTo>
                  <a:cubicBezTo>
                    <a:pt x="26150" y="5735"/>
                    <a:pt x="39994" y="0"/>
                    <a:pt x="54430" y="0"/>
                  </a:cubicBezTo>
                  <a:close/>
                </a:path>
              </a:pathLst>
            </a:custGeom>
            <a:solidFill>
              <a:srgbClr val="CDBE8C"/>
            </a:solidFill>
            <a:ln cap="rnd">
              <a:noFill/>
              <a:prstDash val="solid"/>
              <a:round/>
            </a:ln>
          </p:spPr>
        </p:sp>
        <p:sp>
          <p:nvSpPr>
            <p:cNvPr name="TextBox 15" id="15"/>
            <p:cNvSpPr txBox="true"/>
            <p:nvPr/>
          </p:nvSpPr>
          <p:spPr>
            <a:xfrm>
              <a:off x="0" y="-38100"/>
              <a:ext cx="2247686" cy="444500"/>
            </a:xfrm>
            <a:prstGeom prst="rect">
              <a:avLst/>
            </a:prstGeom>
          </p:spPr>
          <p:txBody>
            <a:bodyPr anchor="ctr" rtlCol="false" tIns="50800" lIns="50800" bIns="50800" rIns="50800"/>
            <a:lstStyle/>
            <a:p>
              <a:pPr algn="ctr">
                <a:lnSpc>
                  <a:spcPts val="2659"/>
                </a:lnSpc>
              </a:pPr>
            </a:p>
          </p:txBody>
        </p:sp>
      </p:grpSp>
      <p:sp>
        <p:nvSpPr>
          <p:cNvPr name="Freeform 16" id="16"/>
          <p:cNvSpPr/>
          <p:nvPr/>
        </p:nvSpPr>
        <p:spPr>
          <a:xfrm flipH="false" flipV="false" rot="5400000">
            <a:off x="15653228" y="1445844"/>
            <a:ext cx="1301788" cy="1152374"/>
          </a:xfrm>
          <a:custGeom>
            <a:avLst/>
            <a:gdLst/>
            <a:ahLst/>
            <a:cxnLst/>
            <a:rect r="r" b="b" t="t" l="l"/>
            <a:pathLst>
              <a:path h="1152374" w="1301788">
                <a:moveTo>
                  <a:pt x="0" y="0"/>
                </a:moveTo>
                <a:lnTo>
                  <a:pt x="1301789" y="0"/>
                </a:lnTo>
                <a:lnTo>
                  <a:pt x="1301789" y="1152374"/>
                </a:lnTo>
                <a:lnTo>
                  <a:pt x="0" y="1152374"/>
                </a:lnTo>
                <a:lnTo>
                  <a:pt x="0" y="0"/>
                </a:lnTo>
                <a:close/>
              </a:path>
            </a:pathLst>
          </a:custGeom>
          <a:blipFill>
            <a:blip r:embed="rId4">
              <a:extLst>
                <a:ext uri="{96DAC541-7B7A-43D3-8B79-37D633B846F1}">
                  <asvg:svgBlip xmlns:asvg="http://schemas.microsoft.com/office/drawing/2016/SVG/main" r:embed="rId5"/>
                </a:ext>
              </a:extLst>
            </a:blip>
            <a:stretch>
              <a:fillRect l="0" t="0" r="-61751" b="0"/>
            </a:stretch>
          </a:blipFill>
        </p:spPr>
      </p:sp>
      <p:grpSp>
        <p:nvGrpSpPr>
          <p:cNvPr name="Group 17" id="17"/>
          <p:cNvGrpSpPr/>
          <p:nvPr/>
        </p:nvGrpSpPr>
        <p:grpSpPr>
          <a:xfrm rot="0">
            <a:off x="-1441217" y="-860402"/>
            <a:ext cx="2882434" cy="2882434"/>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D9D9D9"/>
              </a:solidFill>
              <a:prstDash val="solid"/>
              <a:miter/>
            </a:ln>
          </p:spPr>
        </p:sp>
        <p:sp>
          <p:nvSpPr>
            <p:cNvPr name="TextBox 19" id="19"/>
            <p:cNvSpPr txBox="true"/>
            <p:nvPr/>
          </p:nvSpPr>
          <p:spPr>
            <a:xfrm>
              <a:off x="76200" y="19050"/>
              <a:ext cx="660400" cy="717550"/>
            </a:xfrm>
            <a:prstGeom prst="rect">
              <a:avLst/>
            </a:prstGeom>
          </p:spPr>
          <p:txBody>
            <a:bodyPr anchor="ctr" rtlCol="false" tIns="50800" lIns="50800" bIns="50800" rIns="50800"/>
            <a:lstStyle/>
            <a:p>
              <a:pPr algn="ctr">
                <a:lnSpc>
                  <a:spcPts val="2399"/>
                </a:lnSpc>
              </a:pPr>
            </a:p>
          </p:txBody>
        </p:sp>
      </p:grpSp>
      <p:grpSp>
        <p:nvGrpSpPr>
          <p:cNvPr name="Group 20" id="20"/>
          <p:cNvGrpSpPr/>
          <p:nvPr/>
        </p:nvGrpSpPr>
        <p:grpSpPr>
          <a:xfrm rot="0">
            <a:off x="7702782" y="-3123713"/>
            <a:ext cx="2882434" cy="2882434"/>
            <a:chOff x="0" y="0"/>
            <a:chExt cx="812800" cy="812800"/>
          </a:xfrm>
        </p:grpSpPr>
        <p:sp>
          <p:nvSpPr>
            <p:cNvPr name="Freeform 21" id="2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D9D9D9"/>
              </a:solidFill>
              <a:prstDash val="solid"/>
              <a:miter/>
            </a:ln>
          </p:spPr>
        </p:sp>
        <p:sp>
          <p:nvSpPr>
            <p:cNvPr name="TextBox 22" id="22"/>
            <p:cNvSpPr txBox="true"/>
            <p:nvPr/>
          </p:nvSpPr>
          <p:spPr>
            <a:xfrm>
              <a:off x="76200" y="19050"/>
              <a:ext cx="660400" cy="717550"/>
            </a:xfrm>
            <a:prstGeom prst="rect">
              <a:avLst/>
            </a:prstGeom>
          </p:spPr>
          <p:txBody>
            <a:bodyPr anchor="ctr" rtlCol="false" tIns="50800" lIns="50800" bIns="50800" rIns="50800"/>
            <a:lstStyle/>
            <a:p>
              <a:pPr algn="ctr">
                <a:lnSpc>
                  <a:spcPts val="2399"/>
                </a:lnSpc>
              </a:pPr>
            </a:p>
          </p:txBody>
        </p:sp>
      </p:grpSp>
      <p:sp>
        <p:nvSpPr>
          <p:cNvPr name="Freeform 23" id="23"/>
          <p:cNvSpPr/>
          <p:nvPr/>
        </p:nvSpPr>
        <p:spPr>
          <a:xfrm flipH="false" flipV="false" rot="0">
            <a:off x="1125249" y="5433338"/>
            <a:ext cx="1154186" cy="1143694"/>
          </a:xfrm>
          <a:custGeom>
            <a:avLst/>
            <a:gdLst/>
            <a:ahLst/>
            <a:cxnLst/>
            <a:rect r="r" b="b" t="t" l="l"/>
            <a:pathLst>
              <a:path h="1143694" w="1154186">
                <a:moveTo>
                  <a:pt x="0" y="0"/>
                </a:moveTo>
                <a:lnTo>
                  <a:pt x="1154186" y="0"/>
                </a:lnTo>
                <a:lnTo>
                  <a:pt x="1154186" y="1143694"/>
                </a:lnTo>
                <a:lnTo>
                  <a:pt x="0" y="114369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4" id="24"/>
          <p:cNvSpPr/>
          <p:nvPr/>
        </p:nvSpPr>
        <p:spPr>
          <a:xfrm flipH="false" flipV="false" rot="0">
            <a:off x="1860531" y="5174345"/>
            <a:ext cx="3395959" cy="3346563"/>
          </a:xfrm>
          <a:custGeom>
            <a:avLst/>
            <a:gdLst/>
            <a:ahLst/>
            <a:cxnLst/>
            <a:rect r="r" b="b" t="t" l="l"/>
            <a:pathLst>
              <a:path h="3346563" w="3395959">
                <a:moveTo>
                  <a:pt x="0" y="0"/>
                </a:moveTo>
                <a:lnTo>
                  <a:pt x="3395959" y="0"/>
                </a:lnTo>
                <a:lnTo>
                  <a:pt x="3395959" y="3346563"/>
                </a:lnTo>
                <a:lnTo>
                  <a:pt x="0" y="334656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5" id="25"/>
          <p:cNvSpPr/>
          <p:nvPr/>
        </p:nvSpPr>
        <p:spPr>
          <a:xfrm flipH="false" flipV="false" rot="0">
            <a:off x="11172819" y="5075358"/>
            <a:ext cx="2459261" cy="3445550"/>
          </a:xfrm>
          <a:custGeom>
            <a:avLst/>
            <a:gdLst/>
            <a:ahLst/>
            <a:cxnLst/>
            <a:rect r="r" b="b" t="t" l="l"/>
            <a:pathLst>
              <a:path h="3445550" w="2459261">
                <a:moveTo>
                  <a:pt x="0" y="0"/>
                </a:moveTo>
                <a:lnTo>
                  <a:pt x="2459261" y="0"/>
                </a:lnTo>
                <a:lnTo>
                  <a:pt x="2459261" y="3445550"/>
                </a:lnTo>
                <a:lnTo>
                  <a:pt x="0" y="344555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26" id="26"/>
          <p:cNvSpPr txBox="true"/>
          <p:nvPr/>
        </p:nvSpPr>
        <p:spPr>
          <a:xfrm rot="0">
            <a:off x="1125249" y="3400792"/>
            <a:ext cx="9207759" cy="987425"/>
          </a:xfrm>
          <a:prstGeom prst="rect">
            <a:avLst/>
          </a:prstGeom>
        </p:spPr>
        <p:txBody>
          <a:bodyPr anchor="t" rtlCol="false" tIns="0" lIns="0" bIns="0" rIns="0">
            <a:spAutoFit/>
          </a:bodyPr>
          <a:lstStyle/>
          <a:p>
            <a:pPr>
              <a:lnSpc>
                <a:spcPts val="7150"/>
              </a:lnSpc>
            </a:pPr>
            <a:r>
              <a:rPr lang="en-US" sz="6500">
                <a:solidFill>
                  <a:srgbClr val="FFFFFF"/>
                </a:solidFill>
                <a:latin typeface="Poppins Ultra-Bold"/>
              </a:rPr>
              <a:t>TARGET</a:t>
            </a:r>
          </a:p>
        </p:txBody>
      </p:sp>
      <p:sp>
        <p:nvSpPr>
          <p:cNvPr name="TextBox 27" id="27"/>
          <p:cNvSpPr txBox="true"/>
          <p:nvPr/>
        </p:nvSpPr>
        <p:spPr>
          <a:xfrm rot="0">
            <a:off x="2375094" y="8676483"/>
            <a:ext cx="2366833" cy="717550"/>
          </a:xfrm>
          <a:prstGeom prst="rect">
            <a:avLst/>
          </a:prstGeom>
        </p:spPr>
        <p:txBody>
          <a:bodyPr anchor="t" rtlCol="false" tIns="0" lIns="0" bIns="0" rIns="0">
            <a:spAutoFit/>
          </a:bodyPr>
          <a:lstStyle/>
          <a:p>
            <a:pPr>
              <a:lnSpc>
                <a:spcPts val="5599"/>
              </a:lnSpc>
              <a:spcBef>
                <a:spcPct val="0"/>
              </a:spcBef>
            </a:pPr>
            <a:r>
              <a:rPr lang="en-US" sz="3999">
                <a:solidFill>
                  <a:srgbClr val="626953"/>
                </a:solidFill>
                <a:latin typeface="Poppins Bold"/>
              </a:rPr>
              <a:t>Patients</a:t>
            </a:r>
          </a:p>
        </p:txBody>
      </p:sp>
      <p:sp>
        <p:nvSpPr>
          <p:cNvPr name="TextBox 28" id="28"/>
          <p:cNvSpPr txBox="true"/>
          <p:nvPr/>
        </p:nvSpPr>
        <p:spPr>
          <a:xfrm rot="0">
            <a:off x="8440615" y="8625683"/>
            <a:ext cx="7923668" cy="1422400"/>
          </a:xfrm>
          <a:prstGeom prst="rect">
            <a:avLst/>
          </a:prstGeom>
        </p:spPr>
        <p:txBody>
          <a:bodyPr anchor="t" rtlCol="false" tIns="0" lIns="0" bIns="0" rIns="0">
            <a:spAutoFit/>
          </a:bodyPr>
          <a:lstStyle/>
          <a:p>
            <a:pPr algn="ctr">
              <a:lnSpc>
                <a:spcPts val="5599"/>
              </a:lnSpc>
              <a:spcBef>
                <a:spcPct val="0"/>
              </a:spcBef>
            </a:pPr>
            <a:r>
              <a:rPr lang="en-US" sz="3999">
                <a:solidFill>
                  <a:srgbClr val="626953"/>
                </a:solidFill>
                <a:latin typeface="Poppins Bold"/>
              </a:rPr>
              <a:t>Cardiologists and Healthcare Professionals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DAFyn0nMmGU</dc:identifier>
  <dcterms:modified xsi:type="dcterms:W3CDTF">2011-08-01T06:04:30Z</dcterms:modified>
  <cp:revision>1</cp:revision>
  <dc:title>Heart Disease</dc:title>
</cp:coreProperties>
</file>